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74"/>
  </p:handoutMasterIdLst>
  <p:sldIdLst>
    <p:sldId id="257" r:id="rId3"/>
    <p:sldId id="258" r:id="rId4"/>
    <p:sldId id="259" r:id="rId5"/>
    <p:sldId id="260" r:id="rId6"/>
    <p:sldId id="261" r:id="rId7"/>
    <p:sldId id="329" r:id="rId8"/>
    <p:sldId id="262" r:id="rId9"/>
    <p:sldId id="263" r:id="rId10"/>
    <p:sldId id="264" r:id="rId11"/>
    <p:sldId id="265" r:id="rId12"/>
    <p:sldId id="266" r:id="rId13"/>
    <p:sldId id="267" r:id="rId15"/>
    <p:sldId id="268" r:id="rId16"/>
    <p:sldId id="269" r:id="rId17"/>
    <p:sldId id="270" r:id="rId18"/>
    <p:sldId id="271" r:id="rId19"/>
    <p:sldId id="272" r:id="rId20"/>
    <p:sldId id="273" r:id="rId21"/>
    <p:sldId id="274" r:id="rId22"/>
    <p:sldId id="482" r:id="rId23"/>
    <p:sldId id="483" r:id="rId24"/>
    <p:sldId id="484" r:id="rId25"/>
    <p:sldId id="487" r:id="rId26"/>
    <p:sldId id="398" r:id="rId27"/>
    <p:sldId id="455" r:id="rId28"/>
    <p:sldId id="457" r:id="rId29"/>
    <p:sldId id="275" r:id="rId30"/>
    <p:sldId id="276" r:id="rId31"/>
    <p:sldId id="553" r:id="rId32"/>
    <p:sldId id="469" r:id="rId33"/>
    <p:sldId id="281" r:id="rId34"/>
    <p:sldId id="471" r:id="rId35"/>
    <p:sldId id="472" r:id="rId36"/>
    <p:sldId id="474" r:id="rId37"/>
    <p:sldId id="475" r:id="rId38"/>
    <p:sldId id="476" r:id="rId39"/>
    <p:sldId id="477" r:id="rId40"/>
    <p:sldId id="478" r:id="rId41"/>
    <p:sldId id="479" r:id="rId42"/>
    <p:sldId id="480" r:id="rId43"/>
    <p:sldId id="462" r:id="rId44"/>
    <p:sldId id="470" r:id="rId45"/>
    <p:sldId id="464" r:id="rId46"/>
    <p:sldId id="465" r:id="rId47"/>
    <p:sldId id="466" r:id="rId48"/>
    <p:sldId id="467" r:id="rId49"/>
    <p:sldId id="468" r:id="rId50"/>
    <p:sldId id="317" r:id="rId51"/>
    <p:sldId id="318" r:id="rId52"/>
    <p:sldId id="319" r:id="rId53"/>
    <p:sldId id="602" r:id="rId54"/>
    <p:sldId id="321" r:id="rId55"/>
    <p:sldId id="323" r:id="rId56"/>
    <p:sldId id="325" r:id="rId57"/>
    <p:sldId id="554" r:id="rId58"/>
    <p:sldId id="299" r:id="rId59"/>
    <p:sldId id="300" r:id="rId60"/>
    <p:sldId id="301" r:id="rId61"/>
    <p:sldId id="303" r:id="rId62"/>
    <p:sldId id="306" r:id="rId63"/>
    <p:sldId id="307" r:id="rId64"/>
    <p:sldId id="308" r:id="rId65"/>
    <p:sldId id="309" r:id="rId66"/>
    <p:sldId id="311" r:id="rId67"/>
    <p:sldId id="312" r:id="rId68"/>
    <p:sldId id="313" r:id="rId69"/>
    <p:sldId id="314" r:id="rId70"/>
    <p:sldId id="315" r:id="rId71"/>
    <p:sldId id="327" r:id="rId72"/>
    <p:sldId id="328" r:id="rId7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9B5"/>
    <a:srgbClr val="7EBA88"/>
    <a:srgbClr val="708593"/>
    <a:srgbClr val="9CCBBB"/>
    <a:srgbClr val="5A895C"/>
    <a:srgbClr val="427B45"/>
    <a:srgbClr val="F4FAF7"/>
    <a:srgbClr val="DCF1E5"/>
    <a:srgbClr val="B7D9C1"/>
    <a:srgbClr val="7784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4660" autoAdjust="0"/>
  </p:normalViewPr>
  <p:slideViewPr>
    <p:cSldViewPr>
      <p:cViewPr varScale="1">
        <p:scale>
          <a:sx n="120" d="100"/>
          <a:sy n="120" d="100"/>
        </p:scale>
        <p:origin x="542" y="77"/>
      </p:cViewPr>
      <p:guideLst>
        <p:guide orient="horz" pos="1532"/>
        <p:guide pos="28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723"/>
        <p:guide pos="2157"/>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1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3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D6722AF-F9D7-4280-BD4A-71C2C8DF101A}" type="doc">
      <dgm:prSet loTypeId="urn:microsoft.com/office/officeart/2005/8/layout/vList2#16" loCatId="list" qsTypeId="urn:microsoft.com/office/officeart/2005/8/quickstyle/simple1#16" qsCatId="simple" csTypeId="urn:microsoft.com/office/officeart/2005/8/colors/accent1_2#16" csCatId="accent1"/>
      <dgm:spPr/>
      <dgm:t>
        <a:bodyPr/>
        <a:lstStyle/>
        <a:p>
          <a:endParaRPr lang="zh-CN" altLang="en-US"/>
        </a:p>
      </dgm:t>
    </dgm:pt>
    <dgm:pt modelId="{86381052-AE1A-4DBD-920A-FE42974E7833}">
      <dgm:prSet phldr="0" custT="0"/>
      <dgm:spPr/>
      <dgm:t>
        <a:bodyPr vert="horz" wrap="square"/>
        <a:lstStyle/>
        <a:p>
          <a:pPr>
            <a:lnSpc>
              <a:spcPct val="100000"/>
            </a:lnSpc>
            <a:spcBef>
              <a:spcPct val="0"/>
            </a:spcBef>
            <a:spcAft>
              <a:spcPct val="35000"/>
            </a:spcAft>
          </a:pPr>
          <a:r>
            <a:rPr lang="zh-CN" dirty="0"/>
            <a:t>整体使用</a:t>
          </a:r>
          <a:r>
            <a:rPr lang="en-US" dirty="0"/>
            <a:t>SSM(SpringBoot+SpringMVC+MyBatis)+thymeleaf+Jquery</a:t>
          </a:r>
          <a:endParaRPr lang="zh-CN" dirty="0"/>
        </a:p>
      </dgm:t>
    </dgm:pt>
    <dgm:pt modelId="{F010CB56-743A-4082-846A-FA054F9A22F6}" cxnId="{101FB6B5-117A-442F-8966-39829D8EB5C7}" type="parTrans">
      <dgm:prSet/>
      <dgm:spPr/>
      <dgm:t>
        <a:bodyPr/>
        <a:lstStyle/>
        <a:p>
          <a:endParaRPr lang="zh-CN" altLang="en-US"/>
        </a:p>
      </dgm:t>
    </dgm:pt>
    <dgm:pt modelId="{BD3CBB1E-3D5D-440E-B643-C5483B50FF4B}" cxnId="{101FB6B5-117A-442F-8966-39829D8EB5C7}" type="sibTrans">
      <dgm:prSet/>
      <dgm:spPr/>
      <dgm:t>
        <a:bodyPr/>
        <a:lstStyle/>
        <a:p>
          <a:endParaRPr lang="zh-CN" altLang="en-US"/>
        </a:p>
      </dgm:t>
    </dgm:pt>
    <dgm:pt modelId="{5F7B7C69-697E-40CF-8A0F-81F90BAB4C5F}" type="pres">
      <dgm:prSet presAssocID="{BD6722AF-F9D7-4280-BD4A-71C2C8DF101A}" presName="linear" presStyleCnt="0">
        <dgm:presLayoutVars>
          <dgm:animLvl val="lvl"/>
          <dgm:resizeHandles val="exact"/>
        </dgm:presLayoutVars>
      </dgm:prSet>
      <dgm:spPr/>
    </dgm:pt>
    <dgm:pt modelId="{949B3A44-8928-4367-988F-864E37FCE59F}" type="pres">
      <dgm:prSet presAssocID="{86381052-AE1A-4DBD-920A-FE42974E7833}" presName="parentText" presStyleLbl="node1" presStyleIdx="0" presStyleCnt="1">
        <dgm:presLayoutVars>
          <dgm:chMax val="0"/>
          <dgm:bulletEnabled val="1"/>
        </dgm:presLayoutVars>
      </dgm:prSet>
      <dgm:spPr/>
    </dgm:pt>
  </dgm:ptLst>
  <dgm:cxnLst>
    <dgm:cxn modelId="{836C1C7F-8C8E-46AA-8C2D-6359B612671E}" type="presOf" srcId="{86381052-AE1A-4DBD-920A-FE42974E7833}" destId="{949B3A44-8928-4367-988F-864E37FCE59F}" srcOrd="0" destOrd="0" presId="urn:microsoft.com/office/officeart/2005/8/layout/vList2#16"/>
    <dgm:cxn modelId="{101FB6B5-117A-442F-8966-39829D8EB5C7}" srcId="{BD6722AF-F9D7-4280-BD4A-71C2C8DF101A}" destId="{86381052-AE1A-4DBD-920A-FE42974E7833}" srcOrd="0" destOrd="0" parTransId="{F010CB56-743A-4082-846A-FA054F9A22F6}" sibTransId="{BD3CBB1E-3D5D-440E-B643-C5483B50FF4B}"/>
    <dgm:cxn modelId="{849FACD4-6039-42CF-9E9E-0CFF171B0105}" type="presOf" srcId="{BD6722AF-F9D7-4280-BD4A-71C2C8DF101A}" destId="{5F7B7C69-697E-40CF-8A0F-81F90BAB4C5F}" srcOrd="0" destOrd="0" presId="urn:microsoft.com/office/officeart/2005/8/layout/vList2#16"/>
    <dgm:cxn modelId="{5452CFFD-30BE-40AF-87B4-C42C628A82EF}" type="presParOf" srcId="{5F7B7C69-697E-40CF-8A0F-81F90BAB4C5F}" destId="{949B3A44-8928-4367-988F-864E37FCE59F}" srcOrd="0" destOrd="0" presId="urn:microsoft.com/office/officeart/2005/8/layout/vList2#1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10C37B5-CE22-44AD-A358-406332A3AEF7}" type="doc">
      <dgm:prSet loTypeId="urn:microsoft.com/office/officeart/2005/8/layout/vList2#18" loCatId="list" qsTypeId="urn:microsoft.com/office/officeart/2005/8/quickstyle/simple1#18" qsCatId="simple" csTypeId="urn:microsoft.com/office/officeart/2005/8/colors/accent1_2#18" csCatId="accent1" phldr="1"/>
      <dgm:spPr/>
      <dgm:t>
        <a:bodyPr/>
        <a:lstStyle/>
        <a:p>
          <a:endParaRPr lang="zh-CN" altLang="en-US"/>
        </a:p>
      </dgm:t>
    </dgm:pt>
    <dgm:pt modelId="{27AC46C1-4125-4C37-8681-8592509C7D6F}">
      <dgm:prSet phldr="0" custT="0"/>
      <dgm:spPr/>
      <dgm:t>
        <a:bodyPr vert="horz" wrap="square"/>
        <a:lstStyle/>
        <a:p>
          <a:pPr>
            <a:lnSpc>
              <a:spcPct val="100000"/>
            </a:lnSpc>
            <a:spcBef>
              <a:spcPct val="0"/>
            </a:spcBef>
            <a:spcAft>
              <a:spcPct val="35000"/>
            </a:spcAft>
          </a:pPr>
          <a:r>
            <a:rPr lang="zh-CN" altLang="en-US" dirty="0">
              <a:solidFill>
                <a:schemeClr val="bg1"/>
              </a:solidFill>
              <a:latin typeface="微软雅黑" panose="020B0503020204020204" pitchFamily="34" charset="-122"/>
              <a:ea typeface="微软雅黑" panose="020B0503020204020204" pitchFamily="34" charset="-122"/>
              <a:sym typeface="+mn-ea"/>
            </a:rPr>
            <a:t>服务商模块在项目中的作用：</a:t>
          </a:r>
        </a:p>
      </dgm:t>
    </dgm:pt>
    <dgm:pt modelId="{C69368AD-318A-4E2D-9085-F62995026911}" cxnId="{B596C634-36D9-492E-9D26-B1592A629BAE}" type="parTrans">
      <dgm:prSet/>
      <dgm:spPr/>
      <dgm:t>
        <a:bodyPr/>
        <a:lstStyle/>
        <a:p>
          <a:endParaRPr lang="zh-CN" altLang="en-US"/>
        </a:p>
      </dgm:t>
    </dgm:pt>
    <dgm:pt modelId="{6D5196B3-811E-40F8-BBDF-DCDC97B300D3}" cxnId="{B596C634-36D9-492E-9D26-B1592A629BAE}" type="sibTrans">
      <dgm:prSet/>
      <dgm:spPr/>
      <dgm:t>
        <a:bodyPr/>
        <a:lstStyle/>
        <a:p>
          <a:endParaRPr lang="zh-CN" altLang="en-US"/>
        </a:p>
      </dgm:t>
    </dgm:pt>
    <dgm:pt modelId="{00A295BF-C49C-4FDF-9723-21658DE63611}" type="pres">
      <dgm:prSet presAssocID="{E10C37B5-CE22-44AD-A358-406332A3AEF7}" presName="linear" presStyleCnt="0">
        <dgm:presLayoutVars>
          <dgm:animLvl val="lvl"/>
          <dgm:resizeHandles val="exact"/>
        </dgm:presLayoutVars>
      </dgm:prSet>
      <dgm:spPr/>
    </dgm:pt>
    <dgm:pt modelId="{CEF1D26F-1883-4BF9-A5DB-25086F0F01A8}" type="pres">
      <dgm:prSet presAssocID="{27AC46C1-4125-4C37-8681-8592509C7D6F}" presName="parentText" presStyleLbl="node1" presStyleIdx="0" presStyleCnt="1" custLinFactNeighborX="5675" custLinFactNeighborY="-1612">
        <dgm:presLayoutVars>
          <dgm:chMax val="0"/>
          <dgm:bulletEnabled val="1"/>
        </dgm:presLayoutVars>
      </dgm:prSet>
      <dgm:spPr/>
    </dgm:pt>
  </dgm:ptLst>
  <dgm:cxnLst>
    <dgm:cxn modelId="{929CE931-1B25-4996-92D0-55DAEA1C5256}" type="presOf" srcId="{E10C37B5-CE22-44AD-A358-406332A3AEF7}" destId="{00A295BF-C49C-4FDF-9723-21658DE63611}" srcOrd="0" destOrd="0" presId="urn:microsoft.com/office/officeart/2005/8/layout/vList2#18"/>
    <dgm:cxn modelId="{B596C634-36D9-492E-9D26-B1592A629BAE}" srcId="{E10C37B5-CE22-44AD-A358-406332A3AEF7}" destId="{27AC46C1-4125-4C37-8681-8592509C7D6F}" srcOrd="0" destOrd="0" parTransId="{C69368AD-318A-4E2D-9085-F62995026911}" sibTransId="{6D5196B3-811E-40F8-BBDF-DCDC97B300D3}"/>
    <dgm:cxn modelId="{5C89B6CD-2732-440B-A421-38059E825CBB}" type="presOf" srcId="{27AC46C1-4125-4C37-8681-8592509C7D6F}" destId="{CEF1D26F-1883-4BF9-A5DB-25086F0F01A8}" srcOrd="0" destOrd="0" presId="urn:microsoft.com/office/officeart/2005/8/layout/vList2#18"/>
    <dgm:cxn modelId="{8EB1F001-7C3D-40CB-95E7-2C5FBD26E46D}" type="presParOf" srcId="{00A295BF-C49C-4FDF-9723-21658DE63611}" destId="{CEF1D26F-1883-4BF9-A5DB-25086F0F01A8}" srcOrd="0" destOrd="0" presId="urn:microsoft.com/office/officeart/2005/8/layout/vList2#18"/>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B607747-B729-4C33-8E5D-949EDFFD91C9}" type="doc">
      <dgm:prSet loTypeId="urn:microsoft.com/office/officeart/2005/8/layout/vList2#19" loCatId="list" qsTypeId="urn:microsoft.com/office/officeart/2005/8/quickstyle/simple1#19" qsCatId="simple" csTypeId="urn:microsoft.com/office/officeart/2005/8/colors/accent1_2#19" csCatId="accent1" phldr="1"/>
      <dgm:spPr/>
      <dgm:t>
        <a:bodyPr/>
        <a:lstStyle/>
        <a:p>
          <a:endParaRPr lang="zh-CN" altLang="en-US"/>
        </a:p>
      </dgm:t>
    </dgm:pt>
    <dgm:pt modelId="{3FFDC402-8349-411C-A2BD-6E03CF3FD46B}">
      <dgm:prSet phldr="0" custT="0"/>
      <dgm:spPr/>
      <dgm:t>
        <a:bodyPr vert="horz" wrap="square"/>
        <a:lstStyle/>
        <a:p>
          <a:pPr>
            <a:lnSpc>
              <a:spcPct val="100000"/>
            </a:lnSpc>
            <a:spcBef>
              <a:spcPct val="0"/>
            </a:spcBef>
            <a:spcAft>
              <a:spcPct val="35000"/>
            </a:spcAft>
          </a:pPr>
          <a:r>
            <a:rPr lang="en-US"/>
            <a:t>1.</a:t>
          </a:r>
          <a:r>
            <a:rPr lang="zh-CN"/>
            <a:t>代码结构较乱，不够规范、严谨</a:t>
          </a:r>
          <a:endParaRPr/>
        </a:p>
      </dgm:t>
    </dgm:pt>
    <dgm:pt modelId="{4E69D665-6A11-43B4-A62E-AB4704E2269E}" cxnId="{9A139175-5B75-4556-B8B2-261961202986}" type="parTrans">
      <dgm:prSet/>
      <dgm:spPr/>
      <dgm:t>
        <a:bodyPr/>
        <a:lstStyle/>
        <a:p>
          <a:endParaRPr lang="zh-CN" altLang="en-US"/>
        </a:p>
      </dgm:t>
    </dgm:pt>
    <dgm:pt modelId="{94A12FEF-A746-4D32-8C58-F597D1D86697}" cxnId="{9A139175-5B75-4556-B8B2-261961202986}" type="sibTrans">
      <dgm:prSet/>
      <dgm:spPr/>
      <dgm:t>
        <a:bodyPr/>
        <a:lstStyle/>
        <a:p>
          <a:endParaRPr lang="zh-CN" altLang="en-US"/>
        </a:p>
      </dgm:t>
    </dgm:pt>
    <dgm:pt modelId="{8730761C-95DA-4672-A0C9-F0096034F227}">
      <dgm:prSet phldr="0" custT="0"/>
      <dgm:spPr/>
      <dgm:t>
        <a:bodyPr vert="horz" wrap="square"/>
        <a:lstStyle/>
        <a:p>
          <a:pPr>
            <a:lnSpc>
              <a:spcPct val="100000"/>
            </a:lnSpc>
            <a:spcBef>
              <a:spcPct val="0"/>
            </a:spcBef>
            <a:spcAft>
              <a:spcPct val="35000"/>
            </a:spcAft>
          </a:pPr>
          <a:r>
            <a:rPr lang="en-US" altLang="zh-CN" dirty="0"/>
            <a:t>2</a:t>
          </a:r>
          <a:r>
            <a:rPr lang="en-US" dirty="0"/>
            <a:t>.</a:t>
          </a:r>
          <a:r>
            <a:rPr lang="zh-CN" dirty="0"/>
            <a:t>注释不够多</a:t>
          </a:r>
          <a:endParaRPr dirty="0"/>
        </a:p>
      </dgm:t>
    </dgm:pt>
    <dgm:pt modelId="{FC243925-568A-43E5-9B27-B67ACEE547A5}" cxnId="{A2BB8625-33E4-43EB-961B-19D087D5BEB6}" type="parTrans">
      <dgm:prSet/>
      <dgm:spPr/>
      <dgm:t>
        <a:bodyPr/>
        <a:lstStyle/>
        <a:p>
          <a:endParaRPr lang="zh-CN" altLang="en-US"/>
        </a:p>
      </dgm:t>
    </dgm:pt>
    <dgm:pt modelId="{CDE28790-6D55-48A2-971F-04CF850E45D0}" cxnId="{A2BB8625-33E4-43EB-961B-19D087D5BEB6}" type="sibTrans">
      <dgm:prSet/>
      <dgm:spPr/>
      <dgm:t>
        <a:bodyPr/>
        <a:lstStyle/>
        <a:p>
          <a:endParaRPr lang="zh-CN" altLang="en-US"/>
        </a:p>
      </dgm:t>
    </dgm:pt>
    <dgm:pt modelId="{F8EF5B6D-C226-4C70-8FC6-D59738869078}">
      <dgm:prSet phldr="0" custT="0"/>
      <dgm:spPr/>
      <dgm:t>
        <a:bodyPr vert="horz" wrap="square"/>
        <a:lstStyle/>
        <a:p>
          <a:pPr>
            <a:lnSpc>
              <a:spcPct val="100000"/>
            </a:lnSpc>
            <a:spcBef>
              <a:spcPct val="0"/>
            </a:spcBef>
            <a:spcAft>
              <a:spcPct val="35000"/>
            </a:spcAft>
          </a:pPr>
          <a:r>
            <a:rPr lang="en-US" altLang="zh-CN" dirty="0"/>
            <a:t>3</a:t>
          </a:r>
          <a:r>
            <a:rPr lang="en-US" dirty="0"/>
            <a:t>.</a:t>
          </a:r>
          <a:r>
            <a:rPr lang="zh-CN" altLang="en-US" dirty="0"/>
            <a:t>对前端、后台的代码理解还不够</a:t>
          </a:r>
        </a:p>
      </dgm:t>
    </dgm:pt>
    <dgm:pt modelId="{81B82FA2-7F65-4362-980C-E1A3EC5284BB}" cxnId="{FDBE0D17-2BC7-41EC-83C6-A728136B9121}" type="parTrans">
      <dgm:prSet/>
      <dgm:spPr/>
    </dgm:pt>
    <dgm:pt modelId="{B4A7086B-B6BA-4C66-921A-AD69E1E40CE9}" cxnId="{FDBE0D17-2BC7-41EC-83C6-A728136B9121}" type="sibTrans">
      <dgm:prSet/>
      <dgm:spPr/>
    </dgm:pt>
    <dgm:pt modelId="{8CFB169B-D635-4181-9CE8-D000F83D0163}">
      <dgm:prSet phldr="0" custT="0"/>
      <dgm:spPr/>
      <dgm:t>
        <a:bodyPr vert="horz" wrap="square"/>
        <a:lstStyle/>
        <a:p>
          <a:pPr>
            <a:lnSpc>
              <a:spcPct val="100000"/>
            </a:lnSpc>
            <a:spcBef>
              <a:spcPct val="0"/>
            </a:spcBef>
            <a:spcAft>
              <a:spcPct val="35000"/>
            </a:spcAft>
          </a:pPr>
          <a:r>
            <a:rPr lang="en-US" altLang="zh-CN" dirty="0"/>
            <a:t>4.</a:t>
          </a:r>
          <a:r>
            <a:rPr lang="zh-CN" altLang="en-US" dirty="0"/>
            <a:t>命名过于随意，不够统一</a:t>
          </a:r>
        </a:p>
      </dgm:t>
    </dgm:pt>
    <dgm:pt modelId="{45D36E5E-7B24-486C-B4CD-7649FBBFFB1F}" cxnId="{DA16C6C1-77AF-4157-9409-BD9956692147}" type="parTrans">
      <dgm:prSet/>
      <dgm:spPr/>
      <dgm:t>
        <a:bodyPr/>
        <a:lstStyle/>
        <a:p>
          <a:endParaRPr lang="zh-CN" altLang="en-US"/>
        </a:p>
      </dgm:t>
    </dgm:pt>
    <dgm:pt modelId="{C2C4F51B-D6A9-48E1-89F2-4735BD6003CA}" cxnId="{DA16C6C1-77AF-4157-9409-BD9956692147}" type="sibTrans">
      <dgm:prSet/>
      <dgm:spPr/>
      <dgm:t>
        <a:bodyPr/>
        <a:lstStyle/>
        <a:p>
          <a:endParaRPr lang="zh-CN" altLang="en-US"/>
        </a:p>
      </dgm:t>
    </dgm:pt>
    <dgm:pt modelId="{048D35A4-A18B-42F9-AEE5-1AECFC2EBBDC}">
      <dgm:prSet phldr="0" custT="0"/>
      <dgm:spPr/>
      <dgm:t>
        <a:bodyPr vert="horz" wrap="square"/>
        <a:lstStyle/>
        <a:p>
          <a:pPr>
            <a:lnSpc>
              <a:spcPct val="100000"/>
            </a:lnSpc>
            <a:spcBef>
              <a:spcPct val="0"/>
            </a:spcBef>
            <a:spcAft>
              <a:spcPct val="35000"/>
            </a:spcAft>
          </a:pPr>
          <a:r>
            <a:rPr lang="en-US" altLang="zh-CN" dirty="0"/>
            <a:t>5</a:t>
          </a:r>
          <a:r>
            <a:rPr lang="en-US" dirty="0"/>
            <a:t>.</a:t>
          </a:r>
          <a:r>
            <a:rPr lang="zh-CN" altLang="en-US" dirty="0"/>
            <a:t>许多知识的掌握还不够，需要借助身边同学的帮助</a:t>
          </a:r>
        </a:p>
      </dgm:t>
    </dgm:pt>
    <dgm:pt modelId="{DD63481A-6FBF-4DF1-8F48-07FCE6422901}" cxnId="{A8A23229-5738-4E9E-AAC4-6BA69CDE5B9A}" type="parTrans">
      <dgm:prSet/>
      <dgm:spPr/>
      <dgm:t>
        <a:bodyPr/>
        <a:lstStyle/>
        <a:p>
          <a:endParaRPr lang="zh-CN" altLang="en-US"/>
        </a:p>
      </dgm:t>
    </dgm:pt>
    <dgm:pt modelId="{6CE4D1DB-5A88-4C8B-B17B-DE0EFFC4FA72}" cxnId="{A8A23229-5738-4E9E-AAC4-6BA69CDE5B9A}" type="sibTrans">
      <dgm:prSet/>
      <dgm:spPr/>
      <dgm:t>
        <a:bodyPr/>
        <a:lstStyle/>
        <a:p>
          <a:endParaRPr lang="zh-CN" altLang="en-US"/>
        </a:p>
      </dgm:t>
    </dgm:pt>
    <dgm:pt modelId="{8BF249B5-31BD-478B-8AF4-188060D18F19}" type="pres">
      <dgm:prSet presAssocID="{1B607747-B729-4C33-8E5D-949EDFFD91C9}" presName="linear" presStyleCnt="0">
        <dgm:presLayoutVars>
          <dgm:animLvl val="lvl"/>
          <dgm:resizeHandles val="exact"/>
        </dgm:presLayoutVars>
      </dgm:prSet>
      <dgm:spPr/>
    </dgm:pt>
    <dgm:pt modelId="{F312D134-2B6D-498A-8228-0A5F025D8E45}" type="pres">
      <dgm:prSet presAssocID="{3FFDC402-8349-411C-A2BD-6E03CF3FD46B}" presName="parentText" presStyleLbl="node1" presStyleIdx="0" presStyleCnt="5">
        <dgm:presLayoutVars>
          <dgm:chMax val="0"/>
          <dgm:bulletEnabled val="1"/>
        </dgm:presLayoutVars>
      </dgm:prSet>
      <dgm:spPr/>
    </dgm:pt>
    <dgm:pt modelId="{FD2AEC60-1C14-4D21-B998-BE148E60C240}" type="pres">
      <dgm:prSet presAssocID="{94A12FEF-A746-4D32-8C58-F597D1D86697}" presName="spacer" presStyleCnt="0"/>
      <dgm:spPr/>
    </dgm:pt>
    <dgm:pt modelId="{0ED692B2-28AD-4779-A042-FAF300C0567A}" type="pres">
      <dgm:prSet presAssocID="{8730761C-95DA-4672-A0C9-F0096034F227}" presName="parentText" presStyleLbl="node1" presStyleIdx="1" presStyleCnt="5">
        <dgm:presLayoutVars>
          <dgm:chMax val="0"/>
          <dgm:bulletEnabled val="1"/>
        </dgm:presLayoutVars>
      </dgm:prSet>
      <dgm:spPr/>
    </dgm:pt>
    <dgm:pt modelId="{8C97C73F-8173-495D-AF67-27754E7F3891}" type="pres">
      <dgm:prSet presAssocID="{CDE28790-6D55-48A2-971F-04CF850E45D0}" presName="spacer" presStyleCnt="0"/>
      <dgm:spPr/>
    </dgm:pt>
    <dgm:pt modelId="{057C4CBA-3AAC-4B8F-B9F5-2E471231713E}" type="pres">
      <dgm:prSet presAssocID="{F8EF5B6D-C226-4C70-8FC6-D59738869078}" presName="parentText" presStyleLbl="node1" presStyleIdx="2" presStyleCnt="5">
        <dgm:presLayoutVars>
          <dgm:chMax val="0"/>
          <dgm:bulletEnabled val="1"/>
        </dgm:presLayoutVars>
      </dgm:prSet>
      <dgm:spPr/>
    </dgm:pt>
    <dgm:pt modelId="{34F6EB8E-71DE-48D1-BD83-26F3EEE2FF85}" type="pres">
      <dgm:prSet presAssocID="{B4A7086B-B6BA-4C66-921A-AD69E1E40CE9}" presName="spacer" presStyleCnt="0"/>
      <dgm:spPr/>
    </dgm:pt>
    <dgm:pt modelId="{E6318210-F5CD-4E07-83E4-E006DC77A55D}" type="pres">
      <dgm:prSet presAssocID="{8CFB169B-D635-4181-9CE8-D000F83D0163}" presName="parentText" presStyleLbl="node1" presStyleIdx="3" presStyleCnt="5">
        <dgm:presLayoutVars>
          <dgm:chMax val="0"/>
          <dgm:bulletEnabled val="1"/>
        </dgm:presLayoutVars>
      </dgm:prSet>
      <dgm:spPr/>
    </dgm:pt>
    <dgm:pt modelId="{CD730E71-EF96-4F44-9212-0F6E20810611}" type="pres">
      <dgm:prSet presAssocID="{C2C4F51B-D6A9-48E1-89F2-4735BD6003CA}" presName="spacer" presStyleCnt="0"/>
      <dgm:spPr/>
    </dgm:pt>
    <dgm:pt modelId="{903008F7-1743-4F07-BA94-1B46D1986C52}" type="pres">
      <dgm:prSet presAssocID="{048D35A4-A18B-42F9-AEE5-1AECFC2EBBDC}" presName="parentText" presStyleLbl="node1" presStyleIdx="4" presStyleCnt="5">
        <dgm:presLayoutVars>
          <dgm:chMax val="0"/>
          <dgm:bulletEnabled val="1"/>
        </dgm:presLayoutVars>
      </dgm:prSet>
      <dgm:spPr/>
    </dgm:pt>
  </dgm:ptLst>
  <dgm:cxnLst>
    <dgm:cxn modelId="{1BCE0206-3BE4-4C22-AD75-F197A7FA1E3F}" type="presOf" srcId="{F8EF5B6D-C226-4C70-8FC6-D59738869078}" destId="{057C4CBA-3AAC-4B8F-B9F5-2E471231713E}" srcOrd="0" destOrd="0" presId="urn:microsoft.com/office/officeart/2005/8/layout/vList2#19"/>
    <dgm:cxn modelId="{96553010-C919-45D8-88E9-7425A3DE00E9}" type="presOf" srcId="{3FFDC402-8349-411C-A2BD-6E03CF3FD46B}" destId="{F312D134-2B6D-498A-8228-0A5F025D8E45}" srcOrd="0" destOrd="0" presId="urn:microsoft.com/office/officeart/2005/8/layout/vList2#19"/>
    <dgm:cxn modelId="{FDBE0D17-2BC7-41EC-83C6-A728136B9121}" srcId="{1B607747-B729-4C33-8E5D-949EDFFD91C9}" destId="{F8EF5B6D-C226-4C70-8FC6-D59738869078}" srcOrd="2" destOrd="0" parTransId="{81B82FA2-7F65-4362-980C-E1A3EC5284BB}" sibTransId="{B4A7086B-B6BA-4C66-921A-AD69E1E40CE9}"/>
    <dgm:cxn modelId="{A2BB8625-33E4-43EB-961B-19D087D5BEB6}" srcId="{1B607747-B729-4C33-8E5D-949EDFFD91C9}" destId="{8730761C-95DA-4672-A0C9-F0096034F227}" srcOrd="1" destOrd="0" parTransId="{FC243925-568A-43E5-9B27-B67ACEE547A5}" sibTransId="{CDE28790-6D55-48A2-971F-04CF850E45D0}"/>
    <dgm:cxn modelId="{A8A23229-5738-4E9E-AAC4-6BA69CDE5B9A}" srcId="{1B607747-B729-4C33-8E5D-949EDFFD91C9}" destId="{048D35A4-A18B-42F9-AEE5-1AECFC2EBBDC}" srcOrd="4" destOrd="0" parTransId="{DD63481A-6FBF-4DF1-8F48-07FCE6422901}" sibTransId="{6CE4D1DB-5A88-4C8B-B17B-DE0EFFC4FA72}"/>
    <dgm:cxn modelId="{9A139175-5B75-4556-B8B2-261961202986}" srcId="{1B607747-B729-4C33-8E5D-949EDFFD91C9}" destId="{3FFDC402-8349-411C-A2BD-6E03CF3FD46B}" srcOrd="0" destOrd="0" parTransId="{4E69D665-6A11-43B4-A62E-AB4704E2269E}" sibTransId="{94A12FEF-A746-4D32-8C58-F597D1D86697}"/>
    <dgm:cxn modelId="{FDF40588-457E-4A90-A866-D10B53943B8D}" type="presOf" srcId="{048D35A4-A18B-42F9-AEE5-1AECFC2EBBDC}" destId="{903008F7-1743-4F07-BA94-1B46D1986C52}" srcOrd="0" destOrd="0" presId="urn:microsoft.com/office/officeart/2005/8/layout/vList2#19"/>
    <dgm:cxn modelId="{82D8DA97-9149-4EAA-B748-B75AC1B60D5E}" type="presOf" srcId="{1B607747-B729-4C33-8E5D-949EDFFD91C9}" destId="{8BF249B5-31BD-478B-8AF4-188060D18F19}" srcOrd="0" destOrd="0" presId="urn:microsoft.com/office/officeart/2005/8/layout/vList2#19"/>
    <dgm:cxn modelId="{60157FB7-36C0-45CD-88CA-3C3C8F7140B3}" type="presOf" srcId="{8CFB169B-D635-4181-9CE8-D000F83D0163}" destId="{E6318210-F5CD-4E07-83E4-E006DC77A55D}" srcOrd="0" destOrd="0" presId="urn:microsoft.com/office/officeart/2005/8/layout/vList2#19"/>
    <dgm:cxn modelId="{DA16C6C1-77AF-4157-9409-BD9956692147}" srcId="{1B607747-B729-4C33-8E5D-949EDFFD91C9}" destId="{8CFB169B-D635-4181-9CE8-D000F83D0163}" srcOrd="3" destOrd="0" parTransId="{45D36E5E-7B24-486C-B4CD-7649FBBFFB1F}" sibTransId="{C2C4F51B-D6A9-48E1-89F2-4735BD6003CA}"/>
    <dgm:cxn modelId="{1420CAE4-59BF-40B3-8C39-8B1E139AA4B8}" type="presOf" srcId="{8730761C-95DA-4672-A0C9-F0096034F227}" destId="{0ED692B2-28AD-4779-A042-FAF300C0567A}" srcOrd="0" destOrd="0" presId="urn:microsoft.com/office/officeart/2005/8/layout/vList2#19"/>
    <dgm:cxn modelId="{8A4EE067-7C75-408C-BDF4-4031AACA8EDF}" type="presParOf" srcId="{8BF249B5-31BD-478B-8AF4-188060D18F19}" destId="{F312D134-2B6D-498A-8228-0A5F025D8E45}" srcOrd="0" destOrd="0" presId="urn:microsoft.com/office/officeart/2005/8/layout/vList2#19"/>
    <dgm:cxn modelId="{483D288D-3D39-4A35-B39E-09E7C18CA0D5}" type="presParOf" srcId="{8BF249B5-31BD-478B-8AF4-188060D18F19}" destId="{FD2AEC60-1C14-4D21-B998-BE148E60C240}" srcOrd="1" destOrd="0" presId="urn:microsoft.com/office/officeart/2005/8/layout/vList2#19"/>
    <dgm:cxn modelId="{E7FF4168-4ED1-4404-A815-5519248D65F0}" type="presParOf" srcId="{8BF249B5-31BD-478B-8AF4-188060D18F19}" destId="{0ED692B2-28AD-4779-A042-FAF300C0567A}" srcOrd="2" destOrd="0" presId="urn:microsoft.com/office/officeart/2005/8/layout/vList2#19"/>
    <dgm:cxn modelId="{62CA6F5B-4FC8-4952-AD0B-31714DFF0B55}" type="presParOf" srcId="{8BF249B5-31BD-478B-8AF4-188060D18F19}" destId="{8C97C73F-8173-495D-AF67-27754E7F3891}" srcOrd="3" destOrd="0" presId="urn:microsoft.com/office/officeart/2005/8/layout/vList2#19"/>
    <dgm:cxn modelId="{B307A0C3-3C83-47C5-A09E-C66861E34D79}" type="presParOf" srcId="{8BF249B5-31BD-478B-8AF4-188060D18F19}" destId="{057C4CBA-3AAC-4B8F-B9F5-2E471231713E}" srcOrd="4" destOrd="0" presId="urn:microsoft.com/office/officeart/2005/8/layout/vList2#19"/>
    <dgm:cxn modelId="{BB9D5386-917E-43BE-B878-2AF74BF96C4B}" type="presParOf" srcId="{8BF249B5-31BD-478B-8AF4-188060D18F19}" destId="{34F6EB8E-71DE-48D1-BD83-26F3EEE2FF85}" srcOrd="5" destOrd="0" presId="urn:microsoft.com/office/officeart/2005/8/layout/vList2#19"/>
    <dgm:cxn modelId="{B46BFA11-C431-4E74-B730-99C309C316D3}" type="presParOf" srcId="{8BF249B5-31BD-478B-8AF4-188060D18F19}" destId="{E6318210-F5CD-4E07-83E4-E006DC77A55D}" srcOrd="6" destOrd="0" presId="urn:microsoft.com/office/officeart/2005/8/layout/vList2#19"/>
    <dgm:cxn modelId="{8D9A2FE3-F4A3-4E25-A9C6-C1F51F174C1F}" type="presParOf" srcId="{8BF249B5-31BD-478B-8AF4-188060D18F19}" destId="{CD730E71-EF96-4F44-9212-0F6E20810611}" srcOrd="7" destOrd="0" presId="urn:microsoft.com/office/officeart/2005/8/layout/vList2#19"/>
    <dgm:cxn modelId="{7A4EB067-5E21-4742-8F16-F6046E0C2A06}" type="presParOf" srcId="{8BF249B5-31BD-478B-8AF4-188060D18F19}" destId="{903008F7-1743-4F07-BA94-1B46D1986C52}" srcOrd="8" destOrd="0" presId="urn:microsoft.com/office/officeart/2005/8/layout/vList2#1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607747-B729-4C33-8E5D-949EDFFD91C9}" type="doc">
      <dgm:prSet loTypeId="urn:microsoft.com/office/officeart/2005/8/layout/vList2#20" loCatId="list" qsTypeId="urn:microsoft.com/office/officeart/2005/8/quickstyle/simple1#20" qsCatId="simple" csTypeId="urn:microsoft.com/office/officeart/2005/8/colors/accent1_2#20" csCatId="accent1"/>
      <dgm:spPr/>
      <dgm:t>
        <a:bodyPr/>
        <a:lstStyle/>
        <a:p>
          <a:endParaRPr lang="zh-CN" altLang="en-US"/>
        </a:p>
      </dgm:t>
    </dgm:pt>
    <dgm:pt modelId="{3FFDC402-8349-411C-A2BD-6E03CF3FD46B}">
      <dgm:prSet phldr="0" custT="1"/>
      <dgm:spPr/>
      <dgm:t>
        <a:bodyPr vert="horz" wrap="square"/>
        <a:lstStyle/>
        <a:p>
          <a:pPr>
            <a:lnSpc>
              <a:spcPct val="100000"/>
            </a:lnSpc>
            <a:spcBef>
              <a:spcPct val="0"/>
            </a:spcBef>
            <a:spcAft>
              <a:spcPct val="35000"/>
            </a:spcAft>
          </a:pPr>
          <a:r>
            <a:rPr lang="zh-CN" altLang="en-US" sz="1800" dirty="0">
              <a:solidFill>
                <a:schemeClr val="bg1"/>
              </a:solidFill>
              <a:latin typeface="微软雅黑" panose="020B0503020204020204" pitchFamily="34" charset="-122"/>
              <a:ea typeface="微软雅黑" panose="020B0503020204020204" pitchFamily="34" charset="-122"/>
              <a:sym typeface="+mn-ea"/>
            </a:rPr>
            <a:t>不足之处以及应该深入处理的部分：</a:t>
          </a:r>
        </a:p>
      </dgm:t>
    </dgm:pt>
    <dgm:pt modelId="{4E69D665-6A11-43B4-A62E-AB4704E2269E}" cxnId="{C95067D7-4406-4AC4-B631-A0461AE74CBE}" type="parTrans">
      <dgm:prSet/>
      <dgm:spPr/>
      <dgm:t>
        <a:bodyPr/>
        <a:lstStyle/>
        <a:p>
          <a:endParaRPr lang="zh-CN" altLang="en-US"/>
        </a:p>
      </dgm:t>
    </dgm:pt>
    <dgm:pt modelId="{94A12FEF-A746-4D32-8C58-F597D1D86697}" cxnId="{C95067D7-4406-4AC4-B631-A0461AE74CBE}" type="sibTrans">
      <dgm:prSet/>
      <dgm:spPr/>
      <dgm:t>
        <a:bodyPr/>
        <a:lstStyle/>
        <a:p>
          <a:endParaRPr lang="zh-CN" altLang="en-US"/>
        </a:p>
      </dgm:t>
    </dgm:pt>
    <dgm:pt modelId="{8BF249B5-31BD-478B-8AF4-188060D18F19}" type="pres">
      <dgm:prSet presAssocID="{1B607747-B729-4C33-8E5D-949EDFFD91C9}" presName="linear" presStyleCnt="0">
        <dgm:presLayoutVars>
          <dgm:animLvl val="lvl"/>
          <dgm:resizeHandles val="exact"/>
        </dgm:presLayoutVars>
      </dgm:prSet>
      <dgm:spPr/>
    </dgm:pt>
    <dgm:pt modelId="{F312D134-2B6D-498A-8228-0A5F025D8E45}" type="pres">
      <dgm:prSet presAssocID="{3FFDC402-8349-411C-A2BD-6E03CF3FD46B}" presName="parentText" presStyleLbl="node1" presStyleIdx="0" presStyleCnt="1">
        <dgm:presLayoutVars>
          <dgm:chMax val="0"/>
          <dgm:bulletEnabled val="1"/>
        </dgm:presLayoutVars>
      </dgm:prSet>
      <dgm:spPr/>
    </dgm:pt>
  </dgm:ptLst>
  <dgm:cxnLst>
    <dgm:cxn modelId="{FD5FB181-AF98-455F-89BD-DD716514A23F}" type="presOf" srcId="{3FFDC402-8349-411C-A2BD-6E03CF3FD46B}" destId="{F312D134-2B6D-498A-8228-0A5F025D8E45}" srcOrd="0" destOrd="0" presId="urn:microsoft.com/office/officeart/2005/8/layout/vList2#20"/>
    <dgm:cxn modelId="{F2BA13CA-1DD0-4FB3-9239-B16E6EEA0FE2}" type="presOf" srcId="{1B607747-B729-4C33-8E5D-949EDFFD91C9}" destId="{8BF249B5-31BD-478B-8AF4-188060D18F19}" srcOrd="0" destOrd="0" presId="urn:microsoft.com/office/officeart/2005/8/layout/vList2#20"/>
    <dgm:cxn modelId="{C95067D7-4406-4AC4-B631-A0461AE74CBE}" srcId="{1B607747-B729-4C33-8E5D-949EDFFD91C9}" destId="{3FFDC402-8349-411C-A2BD-6E03CF3FD46B}" srcOrd="0" destOrd="0" parTransId="{4E69D665-6A11-43B4-A62E-AB4704E2269E}" sibTransId="{94A12FEF-A746-4D32-8C58-F597D1D86697}"/>
    <dgm:cxn modelId="{D9A01D99-2401-4904-96C5-375C38FAFC57}" type="presParOf" srcId="{8BF249B5-31BD-478B-8AF4-188060D18F19}" destId="{F312D134-2B6D-498A-8228-0A5F025D8E45}" srcOrd="0" destOrd="0" presId="urn:microsoft.com/office/officeart/2005/8/layout/vList2#20"/>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327CE44-41D8-4706-A734-F929023EEC8E}" type="doc">
      <dgm:prSet loTypeId="urn:microsoft.com/office/officeart/2005/8/layout/vList2#21" loCatId="list" qsTypeId="urn:microsoft.com/office/officeart/2005/8/quickstyle/simple1#21" qsCatId="simple" csTypeId="urn:microsoft.com/office/officeart/2005/8/colors/accent1_2#21" csCatId="accent1" phldr="1"/>
      <dgm:spPr/>
      <dgm:t>
        <a:bodyPr/>
        <a:lstStyle/>
        <a:p>
          <a:endParaRPr lang="zh-CN" altLang="en-US"/>
        </a:p>
      </dgm:t>
    </dgm:pt>
    <dgm:pt modelId="{A10D824E-7DF1-4E4D-BF92-D4DF07D168C7}">
      <dgm:prSet phldr="0" custT="1"/>
      <dgm:spPr/>
      <dgm:t>
        <a:bodyPr vert="horz" wrap="square"/>
        <a:lstStyle/>
        <a:p>
          <a:pPr>
            <a:lnSpc>
              <a:spcPct val="100000"/>
            </a:lnSpc>
            <a:spcBef>
              <a:spcPct val="0"/>
            </a:spcBef>
            <a:spcAft>
              <a:spcPct val="35000"/>
            </a:spcAft>
          </a:pPr>
          <a:r>
            <a:rPr lang="zh-CN" altLang="en-US" sz="1600" dirty="0"/>
            <a:t>遇到棘手的问题和困难时，我们通常先用百度、</a:t>
          </a:r>
          <a:r>
            <a:rPr lang="en-US" altLang="zh-CN" sz="1600" dirty="0"/>
            <a:t>CSDN</a:t>
          </a:r>
          <a:r>
            <a:rPr lang="zh-CN" altLang="en-US" sz="1600" dirty="0"/>
            <a:t>等寻求解决方法或者小组内成员先进行研究，还未解决问题则寻求老师的帮助。</a:t>
          </a:r>
        </a:p>
      </dgm:t>
    </dgm:pt>
    <dgm:pt modelId="{FA673807-FDBF-410F-AF92-1504792B10F0}" cxnId="{1AD6A9ED-A881-49D7-9594-737E55D55F65}" type="parTrans">
      <dgm:prSet/>
      <dgm:spPr/>
      <dgm:t>
        <a:bodyPr/>
        <a:lstStyle/>
        <a:p>
          <a:endParaRPr lang="zh-CN" altLang="en-US"/>
        </a:p>
      </dgm:t>
    </dgm:pt>
    <dgm:pt modelId="{74598097-7138-4CAC-8D4F-9DF3A66260FC}" cxnId="{1AD6A9ED-A881-49D7-9594-737E55D55F65}" type="sibTrans">
      <dgm:prSet/>
      <dgm:spPr/>
      <dgm:t>
        <a:bodyPr/>
        <a:lstStyle/>
        <a:p>
          <a:endParaRPr lang="zh-CN" altLang="en-US"/>
        </a:p>
      </dgm:t>
    </dgm:pt>
    <dgm:pt modelId="{967EA1D3-262C-4BA8-8C2C-3BCB1578CBAC}" type="pres">
      <dgm:prSet presAssocID="{F327CE44-41D8-4706-A734-F929023EEC8E}" presName="linear" presStyleCnt="0">
        <dgm:presLayoutVars>
          <dgm:animLvl val="lvl"/>
          <dgm:resizeHandles val="exact"/>
        </dgm:presLayoutVars>
      </dgm:prSet>
      <dgm:spPr/>
    </dgm:pt>
    <dgm:pt modelId="{D9EF3507-67E5-47C7-9CEE-14A0A420354D}" type="pres">
      <dgm:prSet presAssocID="{A10D824E-7DF1-4E4D-BF92-D4DF07D168C7}" presName="parentText" presStyleLbl="node1" presStyleIdx="0" presStyleCnt="1">
        <dgm:presLayoutVars>
          <dgm:chMax val="0"/>
          <dgm:bulletEnabled val="1"/>
        </dgm:presLayoutVars>
      </dgm:prSet>
      <dgm:spPr/>
    </dgm:pt>
  </dgm:ptLst>
  <dgm:cxnLst>
    <dgm:cxn modelId="{B8867DE9-DE98-4482-9769-474023925869}" type="presOf" srcId="{F327CE44-41D8-4706-A734-F929023EEC8E}" destId="{967EA1D3-262C-4BA8-8C2C-3BCB1578CBAC}" srcOrd="0" destOrd="0" presId="urn:microsoft.com/office/officeart/2005/8/layout/vList2#21"/>
    <dgm:cxn modelId="{1AD6A9ED-A881-49D7-9594-737E55D55F65}" srcId="{F327CE44-41D8-4706-A734-F929023EEC8E}" destId="{A10D824E-7DF1-4E4D-BF92-D4DF07D168C7}" srcOrd="0" destOrd="0" parTransId="{FA673807-FDBF-410F-AF92-1504792B10F0}" sibTransId="{74598097-7138-4CAC-8D4F-9DF3A66260FC}"/>
    <dgm:cxn modelId="{921437EF-C5A4-4DB9-92ED-3902F340473D}" type="presOf" srcId="{A10D824E-7DF1-4E4D-BF92-D4DF07D168C7}" destId="{D9EF3507-67E5-47C7-9CEE-14A0A420354D}" srcOrd="0" destOrd="0" presId="urn:microsoft.com/office/officeart/2005/8/layout/vList2#21"/>
    <dgm:cxn modelId="{79B24C49-C36B-4A0D-ABF9-EF0B63C8E2A1}" type="presParOf" srcId="{967EA1D3-262C-4BA8-8C2C-3BCB1578CBAC}" destId="{D9EF3507-67E5-47C7-9CEE-14A0A420354D}" srcOrd="0" destOrd="0" presId="urn:microsoft.com/office/officeart/2005/8/layout/vList2#2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E8BEEFA-51F6-409F-863C-C54F1D38FB78}" type="doc">
      <dgm:prSet loTypeId="urn:microsoft.com/office/officeart/2005/8/layout/vList2#22" loCatId="list" qsTypeId="urn:microsoft.com/office/officeart/2005/8/quickstyle/simple1#22" qsCatId="simple" csTypeId="urn:microsoft.com/office/officeart/2005/8/colors/accent1_2#22" csCatId="accent1" phldr="1"/>
      <dgm:spPr/>
      <dgm:t>
        <a:bodyPr/>
        <a:lstStyle/>
        <a:p>
          <a:endParaRPr lang="zh-CN" altLang="en-US"/>
        </a:p>
      </dgm:t>
    </dgm:pt>
    <dgm:pt modelId="{CA0AFB08-CB04-4F7F-8404-23D1421D84B5}">
      <dgm:prSet phldr="0" custT="0"/>
      <dgm:spPr/>
      <dgm:t>
        <a:bodyPr vert="horz" wrap="square"/>
        <a:lstStyle/>
        <a:p>
          <a:pPr>
            <a:lnSpc>
              <a:spcPct val="100000"/>
            </a:lnSpc>
            <a:spcBef>
              <a:spcPct val="0"/>
            </a:spcBef>
            <a:spcAft>
              <a:spcPct val="35000"/>
            </a:spcAft>
          </a:pPr>
          <a:r>
            <a:rPr lang="zh-CN" dirty="0"/>
            <a:t>项目对个人的收获：</a:t>
          </a:r>
        </a:p>
      </dgm:t>
    </dgm:pt>
    <dgm:pt modelId="{BE744D63-AD29-4DBD-86FE-8F92C74BCECA}" cxnId="{703B0F51-5EB6-40D2-8980-3F4EEF2BE524}" type="parTrans">
      <dgm:prSet/>
      <dgm:spPr/>
      <dgm:t>
        <a:bodyPr/>
        <a:lstStyle/>
        <a:p>
          <a:endParaRPr lang="zh-CN" altLang="en-US"/>
        </a:p>
      </dgm:t>
    </dgm:pt>
    <dgm:pt modelId="{949D37FA-67FA-488C-890E-97A796406121}" cxnId="{703B0F51-5EB6-40D2-8980-3F4EEF2BE524}" type="sibTrans">
      <dgm:prSet/>
      <dgm:spPr/>
      <dgm:t>
        <a:bodyPr/>
        <a:lstStyle/>
        <a:p>
          <a:endParaRPr lang="zh-CN" altLang="en-US"/>
        </a:p>
      </dgm:t>
    </dgm:pt>
    <dgm:pt modelId="{32AE8CCD-EF03-4B34-8A6B-B522E512BBC1}" type="pres">
      <dgm:prSet presAssocID="{8E8BEEFA-51F6-409F-863C-C54F1D38FB78}" presName="linear" presStyleCnt="0">
        <dgm:presLayoutVars>
          <dgm:animLvl val="lvl"/>
          <dgm:resizeHandles val="exact"/>
        </dgm:presLayoutVars>
      </dgm:prSet>
      <dgm:spPr/>
    </dgm:pt>
    <dgm:pt modelId="{80D4B432-3A5F-4784-996A-1BF30BFF8B47}" type="pres">
      <dgm:prSet presAssocID="{CA0AFB08-CB04-4F7F-8404-23D1421D84B5}" presName="parentText" presStyleLbl="node1" presStyleIdx="0" presStyleCnt="1">
        <dgm:presLayoutVars>
          <dgm:chMax val="0"/>
          <dgm:bulletEnabled val="1"/>
        </dgm:presLayoutVars>
      </dgm:prSet>
      <dgm:spPr/>
    </dgm:pt>
  </dgm:ptLst>
  <dgm:cxnLst>
    <dgm:cxn modelId="{549B5C27-9A1F-413B-80F8-3DB1D3E9C684}" type="presOf" srcId="{8E8BEEFA-51F6-409F-863C-C54F1D38FB78}" destId="{32AE8CCD-EF03-4B34-8A6B-B522E512BBC1}" srcOrd="0" destOrd="0" presId="urn:microsoft.com/office/officeart/2005/8/layout/vList2#22"/>
    <dgm:cxn modelId="{703B0F51-5EB6-40D2-8980-3F4EEF2BE524}" srcId="{8E8BEEFA-51F6-409F-863C-C54F1D38FB78}" destId="{CA0AFB08-CB04-4F7F-8404-23D1421D84B5}" srcOrd="0" destOrd="0" parTransId="{BE744D63-AD29-4DBD-86FE-8F92C74BCECA}" sibTransId="{949D37FA-67FA-488C-890E-97A796406121}"/>
    <dgm:cxn modelId="{40D1E37A-8F5A-480D-BED3-8A6769FB02D6}" type="presOf" srcId="{CA0AFB08-CB04-4F7F-8404-23D1421D84B5}" destId="{80D4B432-3A5F-4784-996A-1BF30BFF8B47}" srcOrd="0" destOrd="0" presId="urn:microsoft.com/office/officeart/2005/8/layout/vList2#22"/>
    <dgm:cxn modelId="{91CD2B1E-309D-446D-AD78-B86C1FF6A0E4}" type="presParOf" srcId="{32AE8CCD-EF03-4B34-8A6B-B522E512BBC1}" destId="{80D4B432-3A5F-4784-996A-1BF30BFF8B47}" srcOrd="0" destOrd="0" presId="urn:microsoft.com/office/officeart/2005/8/layout/vList2#2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B607747-B729-4C33-8E5D-949EDFFD91C9}" type="doc">
      <dgm:prSet loTypeId="urn:microsoft.com/office/officeart/2005/8/layout/vList2#23" loCatId="list" qsTypeId="urn:microsoft.com/office/officeart/2005/8/quickstyle/simple1#23" qsCatId="simple" csTypeId="urn:microsoft.com/office/officeart/2005/8/colors/accent1_2#23" csCatId="accent1"/>
      <dgm:spPr/>
      <dgm:t>
        <a:bodyPr/>
        <a:lstStyle/>
        <a:p>
          <a:endParaRPr lang="zh-CN" altLang="en-US"/>
        </a:p>
      </dgm:t>
    </dgm:pt>
    <dgm:pt modelId="{3FFDC402-8349-411C-A2BD-6E03CF3FD46B}">
      <dgm:prSet phldr="0" custT="1"/>
      <dgm:spPr/>
      <dgm:t>
        <a:bodyPr vert="horz" wrap="square"/>
        <a:lstStyle/>
        <a:p>
          <a:pPr>
            <a:lnSpc>
              <a:spcPct val="100000"/>
            </a:lnSpc>
            <a:spcBef>
              <a:spcPct val="0"/>
            </a:spcBef>
            <a:spcAft>
              <a:spcPct val="35000"/>
            </a:spcAft>
          </a:pPr>
          <a:r>
            <a:rPr lang="en-US" sz="1600"/>
            <a:t>1.</a:t>
          </a:r>
          <a:r>
            <a:rPr lang="zh-CN" altLang="en-US" sz="1600"/>
            <a:t>对一个项目的开发流程有了一定的了解</a:t>
          </a:r>
        </a:p>
      </dgm:t>
    </dgm:pt>
    <dgm:pt modelId="{4E69D665-6A11-43B4-A62E-AB4704E2269E}" cxnId="{202A2108-DCBC-4D55-A282-4035EEB478C0}" type="parTrans">
      <dgm:prSet/>
      <dgm:spPr/>
      <dgm:t>
        <a:bodyPr/>
        <a:lstStyle/>
        <a:p>
          <a:endParaRPr lang="zh-CN" altLang="en-US"/>
        </a:p>
      </dgm:t>
    </dgm:pt>
    <dgm:pt modelId="{94A12FEF-A746-4D32-8C58-F597D1D86697}" cxnId="{202A2108-DCBC-4D55-A282-4035EEB478C0}" type="sibTrans">
      <dgm:prSet/>
      <dgm:spPr/>
      <dgm:t>
        <a:bodyPr/>
        <a:lstStyle/>
        <a:p>
          <a:endParaRPr lang="zh-CN" altLang="en-US"/>
        </a:p>
      </dgm:t>
    </dgm:pt>
    <dgm:pt modelId="{1B90AC9E-594A-4276-9853-4CB57D90BE35}">
      <dgm:prSet phldr="0" custT="1"/>
      <dgm:spPr/>
      <dgm:t>
        <a:bodyPr vert="horz" wrap="square"/>
        <a:lstStyle/>
        <a:p>
          <a:pPr>
            <a:lnSpc>
              <a:spcPct val="100000"/>
            </a:lnSpc>
            <a:spcBef>
              <a:spcPct val="0"/>
            </a:spcBef>
            <a:spcAft>
              <a:spcPct val="35000"/>
            </a:spcAft>
          </a:pPr>
          <a:r>
            <a:rPr lang="en-US" sz="1600">
              <a:sym typeface="+mn-ea"/>
            </a:rPr>
            <a:t>2.</a:t>
          </a:r>
          <a:r>
            <a:rPr sz="1600">
              <a:sym typeface="+mn-ea"/>
            </a:rPr>
            <a:t>让</a:t>
          </a:r>
          <a:r>
            <a:rPr lang="zh-CN" altLang="en-US" sz="1600">
              <a:solidFill>
                <a:schemeClr val="bg1"/>
              </a:solidFill>
              <a:sym typeface="+mn-ea"/>
            </a:rPr>
            <a:t>我明白了一个完整项目的开发，必须由团队来分工合作</a:t>
          </a:r>
          <a:endParaRPr lang="zh-CN" altLang="en-US" sz="1600">
            <a:solidFill>
              <a:schemeClr val="dk1">
                <a:lumMod val="100000"/>
              </a:schemeClr>
            </a:solidFill>
          </a:endParaRPr>
        </a:p>
      </dgm:t>
    </dgm:pt>
    <dgm:pt modelId="{51FC66E0-B595-4ED4-B411-4706EF34FEE1}" cxnId="{BFC93AD8-9FE4-41D1-A6FB-A579F9C89913}" type="parTrans">
      <dgm:prSet/>
      <dgm:spPr/>
      <dgm:t>
        <a:bodyPr/>
        <a:lstStyle/>
        <a:p>
          <a:endParaRPr lang="zh-CN" altLang="en-US"/>
        </a:p>
      </dgm:t>
    </dgm:pt>
    <dgm:pt modelId="{CF037E04-7A4E-4424-BBD7-38D1EFFA4F2C}" cxnId="{BFC93AD8-9FE4-41D1-A6FB-A579F9C89913}" type="sibTrans">
      <dgm:prSet/>
      <dgm:spPr/>
      <dgm:t>
        <a:bodyPr/>
        <a:lstStyle/>
        <a:p>
          <a:endParaRPr lang="zh-CN" altLang="en-US"/>
        </a:p>
      </dgm:t>
    </dgm:pt>
    <dgm:pt modelId="{8730761C-95DA-4672-A0C9-F0096034F227}">
      <dgm:prSet phldr="0" custT="1"/>
      <dgm:spPr/>
      <dgm:t>
        <a:bodyPr vert="horz" wrap="square"/>
        <a:lstStyle/>
        <a:p>
          <a:pPr>
            <a:lnSpc>
              <a:spcPct val="100000"/>
            </a:lnSpc>
            <a:spcBef>
              <a:spcPct val="0"/>
            </a:spcBef>
            <a:spcAft>
              <a:spcPct val="35000"/>
            </a:spcAft>
          </a:pPr>
          <a:r>
            <a:rPr lang="en-US" sz="1600">
              <a:sym typeface="+mn-ea"/>
            </a:rPr>
            <a:t>3.</a:t>
          </a:r>
          <a:r>
            <a:rPr sz="1600">
              <a:sym typeface="+mn-ea"/>
            </a:rPr>
            <a:t>不</a:t>
          </a:r>
          <a:r>
            <a:rPr lang="zh-CN" altLang="en-US" sz="1600">
              <a:solidFill>
                <a:schemeClr val="bg1"/>
              </a:solidFill>
              <a:sym typeface="+mn-ea"/>
            </a:rPr>
            <a:t>仅在理论上对</a:t>
          </a:r>
          <a:r>
            <a:rPr sz="1600">
              <a:solidFill>
                <a:schemeClr val="bg1"/>
              </a:solidFill>
              <a:sym typeface="+mn-ea"/>
            </a:rPr>
            <a:t>J</a:t>
          </a:r>
          <a:r>
            <a:rPr lang="en-US" altLang="zh-CN" sz="1600">
              <a:solidFill>
                <a:schemeClr val="bg1"/>
              </a:solidFill>
              <a:sym typeface="+mn-ea"/>
            </a:rPr>
            <a:t>ava</a:t>
          </a:r>
          <a:r>
            <a:rPr sz="1600">
              <a:solidFill>
                <a:schemeClr val="bg1"/>
              </a:solidFill>
              <a:sym typeface="+mn-ea"/>
            </a:rPr>
            <a:t>有</a:t>
          </a:r>
          <a:r>
            <a:rPr lang="zh-CN" altLang="en-US" sz="1600">
              <a:solidFill>
                <a:schemeClr val="bg1"/>
              </a:solidFill>
              <a:sym typeface="+mn-ea"/>
            </a:rPr>
            <a:t>了新的认识，在实践能力上也得到了一定的提高，真正做到了学以致用</a:t>
          </a:r>
        </a:p>
      </dgm:t>
    </dgm:pt>
    <dgm:pt modelId="{FC243925-568A-43E5-9B27-B67ACEE547A5}" cxnId="{3DDB5909-A700-4D18-BD16-85EF5D87065E}" type="parTrans">
      <dgm:prSet/>
      <dgm:spPr/>
      <dgm:t>
        <a:bodyPr/>
        <a:lstStyle/>
        <a:p>
          <a:endParaRPr lang="zh-CN" altLang="en-US"/>
        </a:p>
      </dgm:t>
    </dgm:pt>
    <dgm:pt modelId="{CDE28790-6D55-48A2-971F-04CF850E45D0}" cxnId="{3DDB5909-A700-4D18-BD16-85EF5D87065E}" type="sibTrans">
      <dgm:prSet/>
      <dgm:spPr/>
      <dgm:t>
        <a:bodyPr/>
        <a:lstStyle/>
        <a:p>
          <a:endParaRPr lang="zh-CN" altLang="en-US"/>
        </a:p>
      </dgm:t>
    </dgm:pt>
    <dgm:pt modelId="{8CFB169B-D635-4181-9CE8-D000F83D0163}">
      <dgm:prSet phldr="0" custT="1"/>
      <dgm:spPr/>
      <dgm:t>
        <a:bodyPr vert="horz" wrap="square"/>
        <a:lstStyle/>
        <a:p>
          <a:pPr>
            <a:lnSpc>
              <a:spcPct val="100000"/>
            </a:lnSpc>
            <a:spcBef>
              <a:spcPct val="0"/>
            </a:spcBef>
            <a:spcAft>
              <a:spcPct val="35000"/>
            </a:spcAft>
          </a:pPr>
          <a:r>
            <a:rPr lang="en-US" sz="1600"/>
            <a:t>4.</a:t>
          </a:r>
          <a:r>
            <a:rPr lang="zh-CN" altLang="en-US" sz="1600">
              <a:solidFill>
                <a:schemeClr val="bg1"/>
              </a:solidFill>
              <a:sym typeface="+mn-ea"/>
            </a:rPr>
            <a:t>发现了自己之前没认识到的缺点，认清缺点有利于更好的改正缺点</a:t>
          </a:r>
        </a:p>
      </dgm:t>
    </dgm:pt>
    <dgm:pt modelId="{45D36E5E-7B24-486C-B4CD-7649FBBFFB1F}" cxnId="{49085C38-74C8-4504-AEAB-7AA59DB6A87F}" type="parTrans">
      <dgm:prSet/>
      <dgm:spPr/>
      <dgm:t>
        <a:bodyPr/>
        <a:lstStyle/>
        <a:p>
          <a:endParaRPr lang="zh-CN" altLang="en-US"/>
        </a:p>
      </dgm:t>
    </dgm:pt>
    <dgm:pt modelId="{C2C4F51B-D6A9-48E1-89F2-4735BD6003CA}" cxnId="{49085C38-74C8-4504-AEAB-7AA59DB6A87F}" type="sibTrans">
      <dgm:prSet/>
      <dgm:spPr/>
      <dgm:t>
        <a:bodyPr/>
        <a:lstStyle/>
        <a:p>
          <a:endParaRPr lang="zh-CN" altLang="en-US"/>
        </a:p>
      </dgm:t>
    </dgm:pt>
    <dgm:pt modelId="{048D35A4-A18B-42F9-AEE5-1AECFC2EBBDC}">
      <dgm:prSet phldr="0" custT="1"/>
      <dgm:spPr/>
      <dgm:t>
        <a:bodyPr vert="horz" wrap="square"/>
        <a:lstStyle/>
        <a:p>
          <a:pPr>
            <a:lnSpc>
              <a:spcPct val="100000"/>
            </a:lnSpc>
            <a:spcBef>
              <a:spcPct val="0"/>
            </a:spcBef>
            <a:spcAft>
              <a:spcPct val="35000"/>
            </a:spcAft>
          </a:pPr>
          <a:r>
            <a:rPr lang="en-US" sz="1600"/>
            <a:t>5.</a:t>
          </a:r>
          <a:r>
            <a:rPr lang="zh-CN" altLang="en-US" sz="1600">
              <a:solidFill>
                <a:schemeClr val="bg1"/>
              </a:solidFill>
              <a:sym typeface="+mn-ea"/>
            </a:rPr>
            <a:t>深刻的认识到需要学习的东西还很多，而我身边的老师和同学就是最好的</a:t>
          </a:r>
          <a:r>
            <a:rPr lang="en-US" altLang="zh-CN" sz="1600">
              <a:solidFill>
                <a:schemeClr val="bg1"/>
              </a:solidFill>
              <a:sym typeface="+mn-ea"/>
            </a:rPr>
            <a:t>“</a:t>
          </a:r>
          <a:r>
            <a:rPr lang="zh-CN" altLang="en-US" sz="1600">
              <a:solidFill>
                <a:schemeClr val="bg1"/>
              </a:solidFill>
              <a:sym typeface="+mn-ea"/>
            </a:rPr>
            <a:t>老师</a:t>
          </a:r>
          <a:r>
            <a:rPr lang="en-US" altLang="zh-CN" sz="500">
              <a:solidFill>
                <a:schemeClr val="bg1"/>
              </a:solidFill>
              <a:sym typeface="+mn-ea"/>
            </a:rPr>
            <a:t>”</a:t>
          </a:r>
          <a:endParaRPr lang="zh-CN" altLang="en-US" sz="500">
            <a:solidFill>
              <a:schemeClr val="bg1"/>
            </a:solidFill>
            <a:sym typeface="+mn-ea"/>
          </a:endParaRPr>
        </a:p>
      </dgm:t>
    </dgm:pt>
    <dgm:pt modelId="{DD63481A-6FBF-4DF1-8F48-07FCE6422901}" cxnId="{7249EDC4-8F69-44C8-AA11-CB7DAE5B1144}" type="parTrans">
      <dgm:prSet/>
      <dgm:spPr/>
      <dgm:t>
        <a:bodyPr/>
        <a:lstStyle/>
        <a:p>
          <a:endParaRPr lang="zh-CN" altLang="en-US"/>
        </a:p>
      </dgm:t>
    </dgm:pt>
    <dgm:pt modelId="{6CE4D1DB-5A88-4C8B-B17B-DE0EFFC4FA72}" cxnId="{7249EDC4-8F69-44C8-AA11-CB7DAE5B1144}" type="sibTrans">
      <dgm:prSet/>
      <dgm:spPr/>
      <dgm:t>
        <a:bodyPr/>
        <a:lstStyle/>
        <a:p>
          <a:endParaRPr lang="zh-CN" altLang="en-US"/>
        </a:p>
      </dgm:t>
    </dgm:pt>
    <dgm:pt modelId="{5C1BCADB-4574-48B5-A960-B4A4F18AE90E}">
      <dgm:prSet phldr="0" custT="1"/>
      <dgm:spPr/>
      <dgm:t>
        <a:bodyPr vert="horz" wrap="square"/>
        <a:lstStyle/>
        <a:p>
          <a:pPr>
            <a:lnSpc>
              <a:spcPct val="100000"/>
            </a:lnSpc>
            <a:spcBef>
              <a:spcPct val="0"/>
            </a:spcBef>
            <a:spcAft>
              <a:spcPct val="35000"/>
            </a:spcAft>
          </a:pPr>
          <a:r>
            <a:rPr lang="en-US" sz="1600"/>
            <a:t>6.</a:t>
          </a:r>
          <a:r>
            <a:rPr lang="zh-CN" altLang="en-US" sz="1600"/>
            <a:t>意识到了自己的基础十分薄弱，需要自己懂得利用时间进行加强</a:t>
          </a:r>
        </a:p>
      </dgm:t>
    </dgm:pt>
    <dgm:pt modelId="{73621778-CC32-4132-B268-79BF5869CB13}" cxnId="{6B597D6A-EC64-469C-8AE2-9ED387B305CB}" type="parTrans">
      <dgm:prSet/>
      <dgm:spPr/>
      <dgm:t>
        <a:bodyPr/>
        <a:lstStyle/>
        <a:p>
          <a:endParaRPr lang="zh-CN" altLang="en-US"/>
        </a:p>
      </dgm:t>
    </dgm:pt>
    <dgm:pt modelId="{9987EF90-C90C-40EF-B912-DEF14F889577}" cxnId="{6B597D6A-EC64-469C-8AE2-9ED387B305CB}" type="sibTrans">
      <dgm:prSet/>
      <dgm:spPr/>
      <dgm:t>
        <a:bodyPr/>
        <a:lstStyle/>
        <a:p>
          <a:endParaRPr lang="zh-CN" altLang="en-US"/>
        </a:p>
      </dgm:t>
    </dgm:pt>
    <dgm:pt modelId="{8BF249B5-31BD-478B-8AF4-188060D18F19}" type="pres">
      <dgm:prSet presAssocID="{1B607747-B729-4C33-8E5D-949EDFFD91C9}" presName="linear" presStyleCnt="0">
        <dgm:presLayoutVars>
          <dgm:animLvl val="lvl"/>
          <dgm:resizeHandles val="exact"/>
        </dgm:presLayoutVars>
      </dgm:prSet>
      <dgm:spPr/>
    </dgm:pt>
    <dgm:pt modelId="{F312D134-2B6D-498A-8228-0A5F025D8E45}" type="pres">
      <dgm:prSet presAssocID="{3FFDC402-8349-411C-A2BD-6E03CF3FD46B}" presName="parentText" presStyleLbl="node1" presStyleIdx="0" presStyleCnt="6">
        <dgm:presLayoutVars>
          <dgm:chMax val="0"/>
          <dgm:bulletEnabled val="1"/>
        </dgm:presLayoutVars>
      </dgm:prSet>
      <dgm:spPr/>
    </dgm:pt>
    <dgm:pt modelId="{FD2AEC60-1C14-4D21-B998-BE148E60C240}" type="pres">
      <dgm:prSet presAssocID="{94A12FEF-A746-4D32-8C58-F597D1D86697}" presName="spacer" presStyleCnt="0"/>
      <dgm:spPr/>
    </dgm:pt>
    <dgm:pt modelId="{4989A6A9-C840-4998-BA4A-553BCDDDB93E}" type="pres">
      <dgm:prSet presAssocID="{1B90AC9E-594A-4276-9853-4CB57D90BE35}" presName="parentText" presStyleLbl="node1" presStyleIdx="1" presStyleCnt="6">
        <dgm:presLayoutVars>
          <dgm:chMax val="0"/>
          <dgm:bulletEnabled val="1"/>
        </dgm:presLayoutVars>
      </dgm:prSet>
      <dgm:spPr/>
    </dgm:pt>
    <dgm:pt modelId="{21ABC773-3983-427D-9234-0752A5A3CE71}" type="pres">
      <dgm:prSet presAssocID="{CF037E04-7A4E-4424-BBD7-38D1EFFA4F2C}" presName="spacer" presStyleCnt="0"/>
      <dgm:spPr/>
    </dgm:pt>
    <dgm:pt modelId="{0ED692B2-28AD-4779-A042-FAF300C0567A}" type="pres">
      <dgm:prSet presAssocID="{8730761C-95DA-4672-A0C9-F0096034F227}" presName="parentText" presStyleLbl="node1" presStyleIdx="2" presStyleCnt="6">
        <dgm:presLayoutVars>
          <dgm:chMax val="0"/>
          <dgm:bulletEnabled val="1"/>
        </dgm:presLayoutVars>
      </dgm:prSet>
      <dgm:spPr/>
    </dgm:pt>
    <dgm:pt modelId="{8C97C73F-8173-495D-AF67-27754E7F3891}" type="pres">
      <dgm:prSet presAssocID="{CDE28790-6D55-48A2-971F-04CF850E45D0}" presName="spacer" presStyleCnt="0"/>
      <dgm:spPr/>
    </dgm:pt>
    <dgm:pt modelId="{E6318210-F5CD-4E07-83E4-E006DC77A55D}" type="pres">
      <dgm:prSet presAssocID="{8CFB169B-D635-4181-9CE8-D000F83D0163}" presName="parentText" presStyleLbl="node1" presStyleIdx="3" presStyleCnt="6">
        <dgm:presLayoutVars>
          <dgm:chMax val="0"/>
          <dgm:bulletEnabled val="1"/>
        </dgm:presLayoutVars>
      </dgm:prSet>
      <dgm:spPr/>
    </dgm:pt>
    <dgm:pt modelId="{CD730E71-EF96-4F44-9212-0F6E20810611}" type="pres">
      <dgm:prSet presAssocID="{C2C4F51B-D6A9-48E1-89F2-4735BD6003CA}" presName="spacer" presStyleCnt="0"/>
      <dgm:spPr/>
    </dgm:pt>
    <dgm:pt modelId="{903008F7-1743-4F07-BA94-1B46D1986C52}" type="pres">
      <dgm:prSet presAssocID="{048D35A4-A18B-42F9-AEE5-1AECFC2EBBDC}" presName="parentText" presStyleLbl="node1" presStyleIdx="4" presStyleCnt="6">
        <dgm:presLayoutVars>
          <dgm:chMax val="0"/>
          <dgm:bulletEnabled val="1"/>
        </dgm:presLayoutVars>
      </dgm:prSet>
      <dgm:spPr/>
    </dgm:pt>
    <dgm:pt modelId="{72492A15-F729-4233-920B-8407768281BD}" type="pres">
      <dgm:prSet presAssocID="{6CE4D1DB-5A88-4C8B-B17B-DE0EFFC4FA72}" presName="spacer" presStyleCnt="0"/>
      <dgm:spPr/>
    </dgm:pt>
    <dgm:pt modelId="{6CE411DB-A0E9-4109-912D-0C26E701BB69}" type="pres">
      <dgm:prSet presAssocID="{5C1BCADB-4574-48B5-A960-B4A4F18AE90E}" presName="parentText" presStyleLbl="node1" presStyleIdx="5" presStyleCnt="6">
        <dgm:presLayoutVars>
          <dgm:chMax val="0"/>
          <dgm:bulletEnabled val="1"/>
        </dgm:presLayoutVars>
      </dgm:prSet>
      <dgm:spPr/>
    </dgm:pt>
  </dgm:ptLst>
  <dgm:cxnLst>
    <dgm:cxn modelId="{202A2108-DCBC-4D55-A282-4035EEB478C0}" srcId="{1B607747-B729-4C33-8E5D-949EDFFD91C9}" destId="{3FFDC402-8349-411C-A2BD-6E03CF3FD46B}" srcOrd="0" destOrd="0" parTransId="{4E69D665-6A11-43B4-A62E-AB4704E2269E}" sibTransId="{94A12FEF-A746-4D32-8C58-F597D1D86697}"/>
    <dgm:cxn modelId="{3DDB5909-A700-4D18-BD16-85EF5D87065E}" srcId="{1B607747-B729-4C33-8E5D-949EDFFD91C9}" destId="{8730761C-95DA-4672-A0C9-F0096034F227}" srcOrd="2" destOrd="0" parTransId="{FC243925-568A-43E5-9B27-B67ACEE547A5}" sibTransId="{CDE28790-6D55-48A2-971F-04CF850E45D0}"/>
    <dgm:cxn modelId="{4AF8EF35-986D-47A3-B3AC-A12168D3A140}" type="presOf" srcId="{5C1BCADB-4574-48B5-A960-B4A4F18AE90E}" destId="{6CE411DB-A0E9-4109-912D-0C26E701BB69}" srcOrd="0" destOrd="0" presId="urn:microsoft.com/office/officeart/2005/8/layout/vList2#23"/>
    <dgm:cxn modelId="{49085C38-74C8-4504-AEAB-7AA59DB6A87F}" srcId="{1B607747-B729-4C33-8E5D-949EDFFD91C9}" destId="{8CFB169B-D635-4181-9CE8-D000F83D0163}" srcOrd="3" destOrd="0" parTransId="{45D36E5E-7B24-486C-B4CD-7649FBBFFB1F}" sibTransId="{C2C4F51B-D6A9-48E1-89F2-4735BD6003CA}"/>
    <dgm:cxn modelId="{7A3DB568-B26A-452F-B4C0-9929ABC7A0A2}" type="presOf" srcId="{048D35A4-A18B-42F9-AEE5-1AECFC2EBBDC}" destId="{903008F7-1743-4F07-BA94-1B46D1986C52}" srcOrd="0" destOrd="0" presId="urn:microsoft.com/office/officeart/2005/8/layout/vList2#23"/>
    <dgm:cxn modelId="{6B597D6A-EC64-469C-8AE2-9ED387B305CB}" srcId="{1B607747-B729-4C33-8E5D-949EDFFD91C9}" destId="{5C1BCADB-4574-48B5-A960-B4A4F18AE90E}" srcOrd="5" destOrd="0" parTransId="{73621778-CC32-4132-B268-79BF5869CB13}" sibTransId="{9987EF90-C90C-40EF-B912-DEF14F889577}"/>
    <dgm:cxn modelId="{F3DBE35A-26DF-43AF-BAFB-0E7C399FC623}" type="presOf" srcId="{8730761C-95DA-4672-A0C9-F0096034F227}" destId="{0ED692B2-28AD-4779-A042-FAF300C0567A}" srcOrd="0" destOrd="0" presId="urn:microsoft.com/office/officeart/2005/8/layout/vList2#23"/>
    <dgm:cxn modelId="{E84FDFB7-E7E5-4FF1-AB2F-6A6144B164A1}" type="presOf" srcId="{1B90AC9E-594A-4276-9853-4CB57D90BE35}" destId="{4989A6A9-C840-4998-BA4A-553BCDDDB93E}" srcOrd="0" destOrd="0" presId="urn:microsoft.com/office/officeart/2005/8/layout/vList2#23"/>
    <dgm:cxn modelId="{0A8ED5B9-6555-4CAE-ABE9-6C7B49320F7A}" type="presOf" srcId="{1B607747-B729-4C33-8E5D-949EDFFD91C9}" destId="{8BF249B5-31BD-478B-8AF4-188060D18F19}" srcOrd="0" destOrd="0" presId="urn:microsoft.com/office/officeart/2005/8/layout/vList2#23"/>
    <dgm:cxn modelId="{7249EDC4-8F69-44C8-AA11-CB7DAE5B1144}" srcId="{1B607747-B729-4C33-8E5D-949EDFFD91C9}" destId="{048D35A4-A18B-42F9-AEE5-1AECFC2EBBDC}" srcOrd="4" destOrd="0" parTransId="{DD63481A-6FBF-4DF1-8F48-07FCE6422901}" sibTransId="{6CE4D1DB-5A88-4C8B-B17B-DE0EFFC4FA72}"/>
    <dgm:cxn modelId="{BFC93AD8-9FE4-41D1-A6FB-A579F9C89913}" srcId="{1B607747-B729-4C33-8E5D-949EDFFD91C9}" destId="{1B90AC9E-594A-4276-9853-4CB57D90BE35}" srcOrd="1" destOrd="0" parTransId="{51FC66E0-B595-4ED4-B411-4706EF34FEE1}" sibTransId="{CF037E04-7A4E-4424-BBD7-38D1EFFA4F2C}"/>
    <dgm:cxn modelId="{AD4C9BDB-F238-4415-8934-2543B0C2D951}" type="presOf" srcId="{3FFDC402-8349-411C-A2BD-6E03CF3FD46B}" destId="{F312D134-2B6D-498A-8228-0A5F025D8E45}" srcOrd="0" destOrd="0" presId="urn:microsoft.com/office/officeart/2005/8/layout/vList2#23"/>
    <dgm:cxn modelId="{994DD9ED-2D93-460E-AFE3-19A41BD993A4}" type="presOf" srcId="{8CFB169B-D635-4181-9CE8-D000F83D0163}" destId="{E6318210-F5CD-4E07-83E4-E006DC77A55D}" srcOrd="0" destOrd="0" presId="urn:microsoft.com/office/officeart/2005/8/layout/vList2#23"/>
    <dgm:cxn modelId="{70989A4B-1087-41D1-9016-387812F70349}" type="presParOf" srcId="{8BF249B5-31BD-478B-8AF4-188060D18F19}" destId="{F312D134-2B6D-498A-8228-0A5F025D8E45}" srcOrd="0" destOrd="0" presId="urn:microsoft.com/office/officeart/2005/8/layout/vList2#23"/>
    <dgm:cxn modelId="{1966831B-95A7-43E2-8A84-6AF09249B26F}" type="presParOf" srcId="{8BF249B5-31BD-478B-8AF4-188060D18F19}" destId="{FD2AEC60-1C14-4D21-B998-BE148E60C240}" srcOrd="1" destOrd="0" presId="urn:microsoft.com/office/officeart/2005/8/layout/vList2#23"/>
    <dgm:cxn modelId="{DDEC3F97-B01D-4D07-BB98-9070CDB5E6F7}" type="presParOf" srcId="{8BF249B5-31BD-478B-8AF4-188060D18F19}" destId="{4989A6A9-C840-4998-BA4A-553BCDDDB93E}" srcOrd="2" destOrd="0" presId="urn:microsoft.com/office/officeart/2005/8/layout/vList2#23"/>
    <dgm:cxn modelId="{78210844-1139-49F3-A1B9-6BF8FD4BD84F}" type="presParOf" srcId="{8BF249B5-31BD-478B-8AF4-188060D18F19}" destId="{21ABC773-3983-427D-9234-0752A5A3CE71}" srcOrd="3" destOrd="0" presId="urn:microsoft.com/office/officeart/2005/8/layout/vList2#23"/>
    <dgm:cxn modelId="{C3C734D4-0F7F-42E6-9A97-82C63058FCC3}" type="presParOf" srcId="{8BF249B5-31BD-478B-8AF4-188060D18F19}" destId="{0ED692B2-28AD-4779-A042-FAF300C0567A}" srcOrd="4" destOrd="0" presId="urn:microsoft.com/office/officeart/2005/8/layout/vList2#23"/>
    <dgm:cxn modelId="{B6321A0E-4C53-4D8F-9A8D-B35317CBA261}" type="presParOf" srcId="{8BF249B5-31BD-478B-8AF4-188060D18F19}" destId="{8C97C73F-8173-495D-AF67-27754E7F3891}" srcOrd="5" destOrd="0" presId="urn:microsoft.com/office/officeart/2005/8/layout/vList2#23"/>
    <dgm:cxn modelId="{001E4719-737A-4306-9583-5C4AAA009B60}" type="presParOf" srcId="{8BF249B5-31BD-478B-8AF4-188060D18F19}" destId="{E6318210-F5CD-4E07-83E4-E006DC77A55D}" srcOrd="6" destOrd="0" presId="urn:microsoft.com/office/officeart/2005/8/layout/vList2#23"/>
    <dgm:cxn modelId="{5F3BA529-134C-48F1-B408-4741D4CB3E58}" type="presParOf" srcId="{8BF249B5-31BD-478B-8AF4-188060D18F19}" destId="{CD730E71-EF96-4F44-9212-0F6E20810611}" srcOrd="7" destOrd="0" presId="urn:microsoft.com/office/officeart/2005/8/layout/vList2#23"/>
    <dgm:cxn modelId="{F4E53066-729A-4216-9A42-8CDEFFD83A72}" type="presParOf" srcId="{8BF249B5-31BD-478B-8AF4-188060D18F19}" destId="{903008F7-1743-4F07-BA94-1B46D1986C52}" srcOrd="8" destOrd="0" presId="urn:microsoft.com/office/officeart/2005/8/layout/vList2#23"/>
    <dgm:cxn modelId="{4372E2F3-0012-45DF-A444-E4D2356C59EC}" type="presParOf" srcId="{8BF249B5-31BD-478B-8AF4-188060D18F19}" destId="{72492A15-F729-4233-920B-8407768281BD}" srcOrd="9" destOrd="0" presId="urn:microsoft.com/office/officeart/2005/8/layout/vList2#23"/>
    <dgm:cxn modelId="{44B35F3E-E088-4479-B326-501DB68A4DFC}" type="presParOf" srcId="{8BF249B5-31BD-478B-8AF4-188060D18F19}" destId="{6CE411DB-A0E9-4109-912D-0C26E701BB69}" srcOrd="10" destOrd="0" presId="urn:microsoft.com/office/officeart/2005/8/layout/vList2#2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E8BEEFA-51F6-409F-863C-C54F1D38FB78}" type="doc">
      <dgm:prSet loTypeId="urn:microsoft.com/office/officeart/2005/8/layout/vList2#22" loCatId="list" qsTypeId="urn:microsoft.com/office/officeart/2005/8/quickstyle/simple1#22" qsCatId="simple" csTypeId="urn:microsoft.com/office/officeart/2005/8/colors/accent1_2#22" csCatId="accent1" phldr="1"/>
      <dgm:spPr/>
      <dgm:t>
        <a:bodyPr/>
        <a:lstStyle/>
        <a:p>
          <a:endParaRPr lang="zh-CN" altLang="en-US"/>
        </a:p>
      </dgm:t>
    </dgm:pt>
    <dgm:pt modelId="{CA0AFB08-CB04-4F7F-8404-23D1421D84B5}">
      <dgm:prSet phldr="0" custT="0"/>
      <dgm:spPr/>
      <dgm:t>
        <a:bodyPr vert="horz" wrap="square"/>
        <a:lstStyle/>
        <a:p>
          <a:pPr>
            <a:lnSpc>
              <a:spcPct val="100000"/>
            </a:lnSpc>
            <a:spcBef>
              <a:spcPct val="0"/>
            </a:spcBef>
            <a:spcAft>
              <a:spcPct val="35000"/>
            </a:spcAft>
          </a:pPr>
          <a:r>
            <a:rPr lang="zh-CN" dirty="0"/>
            <a:t>当前模块在项目中的作用：</a:t>
          </a:r>
          <a:endParaRPr/>
        </a:p>
      </dgm:t>
    </dgm:pt>
    <dgm:pt modelId="{BE744D63-AD29-4DBD-86FE-8F92C74BCECA}" cxnId="{78B341B1-16B8-428A-9EE3-838CA7E5B79F}" type="parTrans">
      <dgm:prSet/>
      <dgm:spPr/>
      <dgm:t>
        <a:bodyPr/>
        <a:lstStyle/>
        <a:p>
          <a:endParaRPr lang="zh-CN" altLang="en-US"/>
        </a:p>
      </dgm:t>
    </dgm:pt>
    <dgm:pt modelId="{949D37FA-67FA-488C-890E-97A796406121}" cxnId="{78B341B1-16B8-428A-9EE3-838CA7E5B79F}" type="sibTrans">
      <dgm:prSet/>
      <dgm:spPr/>
      <dgm:t>
        <a:bodyPr/>
        <a:lstStyle/>
        <a:p>
          <a:endParaRPr lang="zh-CN" altLang="en-US"/>
        </a:p>
      </dgm:t>
    </dgm:pt>
    <dgm:pt modelId="{32AE8CCD-EF03-4B34-8A6B-B522E512BBC1}" type="pres">
      <dgm:prSet presAssocID="{8E8BEEFA-51F6-409F-863C-C54F1D38FB78}" presName="linear" presStyleCnt="0">
        <dgm:presLayoutVars>
          <dgm:animLvl val="lvl"/>
          <dgm:resizeHandles val="exact"/>
        </dgm:presLayoutVars>
      </dgm:prSet>
      <dgm:spPr/>
    </dgm:pt>
    <dgm:pt modelId="{80D4B432-3A5F-4784-996A-1BF30BFF8B47}" type="pres">
      <dgm:prSet presAssocID="{CA0AFB08-CB04-4F7F-8404-23D1421D84B5}" presName="parentText" presStyleLbl="node1" presStyleIdx="0" presStyleCnt="1">
        <dgm:presLayoutVars>
          <dgm:chMax val="0"/>
          <dgm:bulletEnabled val="1"/>
        </dgm:presLayoutVars>
      </dgm:prSet>
      <dgm:spPr/>
    </dgm:pt>
  </dgm:ptLst>
  <dgm:cxnLst>
    <dgm:cxn modelId="{14697227-33DC-467F-AF4F-88BA6A5AE4DF}" type="presOf" srcId="{CA0AFB08-CB04-4F7F-8404-23D1421D84B5}" destId="{80D4B432-3A5F-4784-996A-1BF30BFF8B47}" srcOrd="0" destOrd="0" presId="urn:microsoft.com/office/officeart/2005/8/layout/vList2#22"/>
    <dgm:cxn modelId="{78B341B1-16B8-428A-9EE3-838CA7E5B79F}" srcId="{8E8BEEFA-51F6-409F-863C-C54F1D38FB78}" destId="{CA0AFB08-CB04-4F7F-8404-23D1421D84B5}" srcOrd="0" destOrd="0" parTransId="{BE744D63-AD29-4DBD-86FE-8F92C74BCECA}" sibTransId="{949D37FA-67FA-488C-890E-97A796406121}"/>
    <dgm:cxn modelId="{FE8E77C8-163A-453B-955F-5082A2600FC4}" type="presOf" srcId="{8E8BEEFA-51F6-409F-863C-C54F1D38FB78}" destId="{32AE8CCD-EF03-4B34-8A6B-B522E512BBC1}" srcOrd="0" destOrd="0" presId="urn:microsoft.com/office/officeart/2005/8/layout/vList2#22"/>
    <dgm:cxn modelId="{4821DB9D-2C6A-46AD-86D4-BD49BE3A1CF2}" type="presParOf" srcId="{32AE8CCD-EF03-4B34-8A6B-B522E512BBC1}" destId="{80D4B432-3A5F-4784-996A-1BF30BFF8B47}" srcOrd="0" destOrd="0" presId="urn:microsoft.com/office/officeart/2005/8/layout/vList2#2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B607747-B729-4C33-8E5D-949EDFFD91C9}" type="doc">
      <dgm:prSet loTypeId="urn:microsoft.com/office/officeart/2005/8/layout/vList2#23" loCatId="list" qsTypeId="urn:microsoft.com/office/officeart/2005/8/quickstyle/simple1#23" qsCatId="simple" csTypeId="urn:microsoft.com/office/officeart/2005/8/colors/accent1_2#23" csCatId="accent1"/>
      <dgm:spPr/>
      <dgm:t>
        <a:bodyPr/>
        <a:lstStyle/>
        <a:p>
          <a:endParaRPr lang="zh-CN" altLang="en-US"/>
        </a:p>
      </dgm:t>
    </dgm:pt>
    <dgm:pt modelId="{3FFDC402-8349-411C-A2BD-6E03CF3FD46B}">
      <dgm:prSet phldr="0" custT="1"/>
      <dgm:spPr/>
      <dgm:t>
        <a:bodyPr vert="horz" wrap="square"/>
        <a:lstStyle/>
        <a:p>
          <a:pPr>
            <a:lnSpc>
              <a:spcPct val="100000"/>
            </a:lnSpc>
            <a:spcBef>
              <a:spcPct val="0"/>
            </a:spcBef>
            <a:spcAft>
              <a:spcPct val="35000"/>
            </a:spcAft>
          </a:pPr>
          <a:r>
            <a:rPr lang="zh-CN" altLang="en-US" sz="2000" b="1"/>
            <a:t>在各大信息管理系统中，登录功能必不可少，它的作用就是验证用户的身份，判断用户是否为本站的会员，只有会员才能访问当前系统。</a:t>
          </a:r>
        </a:p>
      </dgm:t>
    </dgm:pt>
    <dgm:pt modelId="{4E69D665-6A11-43B4-A62E-AB4704E2269E}" cxnId="{E8425369-B29C-421C-99BD-7D94AE221B35}" type="parTrans">
      <dgm:prSet/>
      <dgm:spPr/>
      <dgm:t>
        <a:bodyPr/>
        <a:lstStyle/>
        <a:p>
          <a:endParaRPr lang="zh-CN" altLang="en-US"/>
        </a:p>
      </dgm:t>
    </dgm:pt>
    <dgm:pt modelId="{94A12FEF-A746-4D32-8C58-F597D1D86697}" cxnId="{E8425369-B29C-421C-99BD-7D94AE221B35}" type="sibTrans">
      <dgm:prSet/>
      <dgm:spPr/>
      <dgm:t>
        <a:bodyPr/>
        <a:lstStyle/>
        <a:p>
          <a:endParaRPr lang="zh-CN" altLang="en-US"/>
        </a:p>
      </dgm:t>
    </dgm:pt>
    <dgm:pt modelId="{8BF249B5-31BD-478B-8AF4-188060D18F19}" type="pres">
      <dgm:prSet presAssocID="{1B607747-B729-4C33-8E5D-949EDFFD91C9}" presName="linear" presStyleCnt="0">
        <dgm:presLayoutVars>
          <dgm:animLvl val="lvl"/>
          <dgm:resizeHandles val="exact"/>
        </dgm:presLayoutVars>
      </dgm:prSet>
      <dgm:spPr/>
    </dgm:pt>
    <dgm:pt modelId="{F312D134-2B6D-498A-8228-0A5F025D8E45}" type="pres">
      <dgm:prSet presAssocID="{3FFDC402-8349-411C-A2BD-6E03CF3FD46B}" presName="parentText" presStyleLbl="node1" presStyleIdx="0" presStyleCnt="1">
        <dgm:presLayoutVars>
          <dgm:chMax val="0"/>
          <dgm:bulletEnabled val="1"/>
        </dgm:presLayoutVars>
      </dgm:prSet>
      <dgm:spPr/>
    </dgm:pt>
  </dgm:ptLst>
  <dgm:cxnLst>
    <dgm:cxn modelId="{E8425369-B29C-421C-99BD-7D94AE221B35}" srcId="{1B607747-B729-4C33-8E5D-949EDFFD91C9}" destId="{3FFDC402-8349-411C-A2BD-6E03CF3FD46B}" srcOrd="0" destOrd="0" parTransId="{4E69D665-6A11-43B4-A62E-AB4704E2269E}" sibTransId="{94A12FEF-A746-4D32-8C58-F597D1D86697}"/>
    <dgm:cxn modelId="{00B86586-ACB3-4B3C-B178-7C55EF11B7FB}" type="presOf" srcId="{1B607747-B729-4C33-8E5D-949EDFFD91C9}" destId="{8BF249B5-31BD-478B-8AF4-188060D18F19}" srcOrd="0" destOrd="0" presId="urn:microsoft.com/office/officeart/2005/8/layout/vList2#23"/>
    <dgm:cxn modelId="{158ED5BF-03AF-4673-B4DD-AB867C4EDBD9}" type="presOf" srcId="{3FFDC402-8349-411C-A2BD-6E03CF3FD46B}" destId="{F312D134-2B6D-498A-8228-0A5F025D8E45}" srcOrd="0" destOrd="0" presId="urn:microsoft.com/office/officeart/2005/8/layout/vList2#23"/>
    <dgm:cxn modelId="{A2D6D9BD-2328-4B1E-9B6E-3B16060459F2}" type="presParOf" srcId="{8BF249B5-31BD-478B-8AF4-188060D18F19}" destId="{F312D134-2B6D-498A-8228-0A5F025D8E45}" srcOrd="0" destOrd="0" presId="urn:microsoft.com/office/officeart/2005/8/layout/vList2#2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0C37B5-CE22-44AD-A358-406332A3AEF7}" type="doc">
      <dgm:prSet loTypeId="urn:microsoft.com/office/officeart/2005/8/layout/vList2#24" loCatId="list" qsTypeId="urn:microsoft.com/office/officeart/2005/8/quickstyle/simple1#24" qsCatId="simple" csTypeId="urn:microsoft.com/office/officeart/2005/8/colors/accent1_2#24" csCatId="accent1" phldr="1"/>
      <dgm:spPr/>
      <dgm:t>
        <a:bodyPr/>
        <a:lstStyle/>
        <a:p>
          <a:endParaRPr lang="zh-CN" altLang="en-US"/>
        </a:p>
      </dgm:t>
    </dgm:pt>
    <dgm:pt modelId="{27AC46C1-4125-4C37-8681-8592509C7D6F}">
      <dgm:prSet phldr="0" custT="0"/>
      <dgm:spPr/>
      <dgm:t>
        <a:bodyPr vert="horz" wrap="square"/>
        <a:lstStyle/>
        <a:p>
          <a:pPr>
            <a:lnSpc>
              <a:spcPct val="100000"/>
            </a:lnSpc>
            <a:spcBef>
              <a:spcPct val="0"/>
            </a:spcBef>
            <a:spcAft>
              <a:spcPct val="35000"/>
            </a:spcAft>
          </a:pPr>
          <a:r>
            <a:rPr lang="zh-CN" altLang="en-US" dirty="0"/>
            <a:t>技术难点：</a:t>
          </a:r>
        </a:p>
      </dgm:t>
    </dgm:pt>
    <dgm:pt modelId="{C69368AD-318A-4E2D-9085-F62995026911}" cxnId="{5D924E0B-55FD-4714-B9E7-7D8A2044A195}" type="parTrans">
      <dgm:prSet/>
      <dgm:spPr/>
      <dgm:t>
        <a:bodyPr/>
        <a:lstStyle/>
        <a:p>
          <a:endParaRPr lang="zh-CN" altLang="en-US"/>
        </a:p>
      </dgm:t>
    </dgm:pt>
    <dgm:pt modelId="{6D5196B3-811E-40F8-BBDF-DCDC97B300D3}" cxnId="{5D924E0B-55FD-4714-B9E7-7D8A2044A195}" type="sibTrans">
      <dgm:prSet/>
      <dgm:spPr/>
      <dgm:t>
        <a:bodyPr/>
        <a:lstStyle/>
        <a:p>
          <a:endParaRPr lang="zh-CN" altLang="en-US"/>
        </a:p>
      </dgm:t>
    </dgm:pt>
    <dgm:pt modelId="{00A295BF-C49C-4FDF-9723-21658DE63611}" type="pres">
      <dgm:prSet presAssocID="{E10C37B5-CE22-44AD-A358-406332A3AEF7}" presName="linear" presStyleCnt="0">
        <dgm:presLayoutVars>
          <dgm:animLvl val="lvl"/>
          <dgm:resizeHandles val="exact"/>
        </dgm:presLayoutVars>
      </dgm:prSet>
      <dgm:spPr/>
    </dgm:pt>
    <dgm:pt modelId="{CEF1D26F-1883-4BF9-A5DB-25086F0F01A8}" type="pres">
      <dgm:prSet presAssocID="{27AC46C1-4125-4C37-8681-8592509C7D6F}" presName="parentText" presStyleLbl="node1" presStyleIdx="0" presStyleCnt="1" custLinFactNeighborX="5675" custLinFactNeighborY="-1612">
        <dgm:presLayoutVars>
          <dgm:chMax val="0"/>
          <dgm:bulletEnabled val="1"/>
        </dgm:presLayoutVars>
      </dgm:prSet>
      <dgm:spPr/>
    </dgm:pt>
  </dgm:ptLst>
  <dgm:cxnLst>
    <dgm:cxn modelId="{5D924E0B-55FD-4714-B9E7-7D8A2044A195}" srcId="{E10C37B5-CE22-44AD-A358-406332A3AEF7}" destId="{27AC46C1-4125-4C37-8681-8592509C7D6F}" srcOrd="0" destOrd="0" parTransId="{C69368AD-318A-4E2D-9085-F62995026911}" sibTransId="{6D5196B3-811E-40F8-BBDF-DCDC97B300D3}"/>
    <dgm:cxn modelId="{CFBF722F-1FCA-4D59-96C7-4CF643661932}" type="presOf" srcId="{E10C37B5-CE22-44AD-A358-406332A3AEF7}" destId="{00A295BF-C49C-4FDF-9723-21658DE63611}" srcOrd="0" destOrd="0" presId="urn:microsoft.com/office/officeart/2005/8/layout/vList2#24"/>
    <dgm:cxn modelId="{FF5A3C6B-B986-494B-9078-7602A066E99B}" type="presOf" srcId="{27AC46C1-4125-4C37-8681-8592509C7D6F}" destId="{CEF1D26F-1883-4BF9-A5DB-25086F0F01A8}" srcOrd="0" destOrd="0" presId="urn:microsoft.com/office/officeart/2005/8/layout/vList2#24"/>
    <dgm:cxn modelId="{FC557251-AC8E-4D1C-A4D7-369C8EB62850}" type="presParOf" srcId="{00A295BF-C49C-4FDF-9723-21658DE63611}" destId="{CEF1D26F-1883-4BF9-A5DB-25086F0F01A8}" srcOrd="0" destOrd="0" presId="urn:microsoft.com/office/officeart/2005/8/layout/vList2#2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22AC9A-C701-4D84-8F4F-7D8AF54E28F6}" type="doc">
      <dgm:prSet loTypeId="urn:microsoft.com/office/officeart/2005/8/layout/vList2#25" loCatId="list" qsTypeId="urn:microsoft.com/office/officeart/2005/8/quickstyle/simple1#25" qsCatId="simple" csTypeId="urn:microsoft.com/office/officeart/2005/8/colors/accent1_2#25" csCatId="accent1"/>
      <dgm:spPr/>
      <dgm:t>
        <a:bodyPr/>
        <a:lstStyle/>
        <a:p>
          <a:endParaRPr lang="zh-CN" altLang="en-US"/>
        </a:p>
      </dgm:t>
    </dgm:pt>
    <dgm:pt modelId="{83101FAF-DCDC-4696-B412-D549C38DC5D9}">
      <dgm:prSet phldr="0" custT="0"/>
      <dgm:spPr/>
      <dgm:t>
        <a:bodyPr vert="horz" wrap="square"/>
        <a:lstStyle/>
        <a:p>
          <a:pPr>
            <a:lnSpc>
              <a:spcPct val="100000"/>
            </a:lnSpc>
            <a:spcBef>
              <a:spcPct val="0"/>
            </a:spcBef>
            <a:spcAft>
              <a:spcPct val="35000"/>
            </a:spcAft>
          </a:pPr>
          <a:r>
            <a:rPr lang="zh-CN" dirty="0"/>
            <a:t>前端弹窗：因为平时较少接触前端，并且网上的</a:t>
          </a:r>
          <a:r>
            <a:rPr lang="en-US" dirty="0"/>
            <a:t>js</a:t>
          </a:r>
          <a:r>
            <a:rPr lang="zh-CN" dirty="0"/>
            <a:t>弹窗代码比较复杂且臃肿，所以使用</a:t>
          </a:r>
          <a:r>
            <a:rPr lang="en-US" dirty="0"/>
            <a:t>Jquery</a:t>
          </a:r>
          <a:r>
            <a:rPr lang="zh-CN" dirty="0"/>
            <a:t>的贤心插件，实现各种消息弹窗</a:t>
          </a:r>
          <a:endParaRPr/>
        </a:p>
      </dgm:t>
    </dgm:pt>
    <dgm:pt modelId="{6528BED6-977B-45E9-BB52-249D708D5F3E}" cxnId="{BBCE6FE2-D67B-4A28-880D-6251D3AB1DC5}" type="parTrans">
      <dgm:prSet/>
      <dgm:spPr/>
      <dgm:t>
        <a:bodyPr/>
        <a:lstStyle/>
        <a:p>
          <a:endParaRPr lang="zh-CN" altLang="en-US"/>
        </a:p>
      </dgm:t>
    </dgm:pt>
    <dgm:pt modelId="{D01D5764-FE68-4E3A-952B-0D59B4E79AB9}" cxnId="{BBCE6FE2-D67B-4A28-880D-6251D3AB1DC5}" type="sibTrans">
      <dgm:prSet/>
      <dgm:spPr/>
      <dgm:t>
        <a:bodyPr/>
        <a:lstStyle/>
        <a:p>
          <a:endParaRPr lang="zh-CN" altLang="en-US"/>
        </a:p>
      </dgm:t>
    </dgm:pt>
    <dgm:pt modelId="{834AF2E0-F6F4-48D4-BCB0-565EDBF4CE2C}" type="pres">
      <dgm:prSet presAssocID="{5A22AC9A-C701-4D84-8F4F-7D8AF54E28F6}" presName="linear" presStyleCnt="0">
        <dgm:presLayoutVars>
          <dgm:animLvl val="lvl"/>
          <dgm:resizeHandles val="exact"/>
        </dgm:presLayoutVars>
      </dgm:prSet>
      <dgm:spPr/>
    </dgm:pt>
    <dgm:pt modelId="{7AB03BD9-BB0E-4C29-BDB1-F73770C8B787}" type="pres">
      <dgm:prSet presAssocID="{83101FAF-DCDC-4696-B412-D549C38DC5D9}" presName="parentText" presStyleLbl="node1" presStyleIdx="0" presStyleCnt="1" custLinFactY="45240" custLinFactNeighborX="-176" custLinFactNeighborY="100000">
        <dgm:presLayoutVars>
          <dgm:chMax val="0"/>
          <dgm:bulletEnabled val="1"/>
        </dgm:presLayoutVars>
      </dgm:prSet>
      <dgm:spPr/>
    </dgm:pt>
  </dgm:ptLst>
  <dgm:cxnLst>
    <dgm:cxn modelId="{F9C1BD18-7C57-4A2C-BA58-67407F225A96}" type="presOf" srcId="{83101FAF-DCDC-4696-B412-D549C38DC5D9}" destId="{7AB03BD9-BB0E-4C29-BDB1-F73770C8B787}" srcOrd="0" destOrd="0" presId="urn:microsoft.com/office/officeart/2005/8/layout/vList2#25"/>
    <dgm:cxn modelId="{1864C358-9716-4836-B3B0-CA8F7F8A0CDB}" type="presOf" srcId="{5A22AC9A-C701-4D84-8F4F-7D8AF54E28F6}" destId="{834AF2E0-F6F4-48D4-BCB0-565EDBF4CE2C}" srcOrd="0" destOrd="0" presId="urn:microsoft.com/office/officeart/2005/8/layout/vList2#25"/>
    <dgm:cxn modelId="{BBCE6FE2-D67B-4A28-880D-6251D3AB1DC5}" srcId="{5A22AC9A-C701-4D84-8F4F-7D8AF54E28F6}" destId="{83101FAF-DCDC-4696-B412-D549C38DC5D9}" srcOrd="0" destOrd="0" parTransId="{6528BED6-977B-45E9-BB52-249D708D5F3E}" sibTransId="{D01D5764-FE68-4E3A-952B-0D59B4E79AB9}"/>
    <dgm:cxn modelId="{9924D3C8-C4CE-4C4F-A89F-36194686AF0F}" type="presParOf" srcId="{834AF2E0-F6F4-48D4-BCB0-565EDBF4CE2C}" destId="{7AB03BD9-BB0E-4C29-BDB1-F73770C8B787}" srcOrd="0" destOrd="0" presId="urn:microsoft.com/office/officeart/2005/8/layout/vList2#2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27CE44-41D8-4706-A734-F929023EEC8E}" type="doc">
      <dgm:prSet loTypeId="urn:microsoft.com/office/officeart/2005/8/layout/vList2#26" loCatId="list" qsTypeId="urn:microsoft.com/office/officeart/2005/8/quickstyle/simple1#26" qsCatId="simple" csTypeId="urn:microsoft.com/office/officeart/2005/8/colors/accent1_2#26" csCatId="accent1" phldr="1"/>
      <dgm:spPr/>
      <dgm:t>
        <a:bodyPr/>
        <a:lstStyle/>
        <a:p>
          <a:endParaRPr lang="zh-CN" altLang="en-US"/>
        </a:p>
      </dgm:t>
    </dgm:pt>
    <dgm:pt modelId="{A10D824E-7DF1-4E4D-BF92-D4DF07D168C7}">
      <dgm:prSet phldr="0" custT="1"/>
      <dgm:spPr/>
      <dgm:t>
        <a:bodyPr vert="horz" wrap="square"/>
        <a:lstStyle/>
        <a:p>
          <a:pPr>
            <a:lnSpc>
              <a:spcPct val="100000"/>
            </a:lnSpc>
            <a:spcBef>
              <a:spcPct val="0"/>
            </a:spcBef>
            <a:spcAft>
              <a:spcPct val="35000"/>
            </a:spcAft>
          </a:pPr>
          <a:r>
            <a:rPr lang="en-US" altLang="zh-CN" sz="1600" dirty="0"/>
            <a:t>Mybatis</a:t>
          </a:r>
          <a:r>
            <a:rPr lang="zh-CN" altLang="en-US" sz="1600" dirty="0"/>
            <a:t>对</a:t>
          </a:r>
          <a:r>
            <a:rPr lang="en-US" altLang="zh-CN" sz="1600" dirty="0"/>
            <a:t>Text</a:t>
          </a:r>
          <a:r>
            <a:rPr lang="zh-CN" altLang="en-US" sz="1600" dirty="0"/>
            <a:t>等字段类型的限制：在项目开发过程中发现总是有些字段数据保存上，经过排查，发现总是</a:t>
          </a:r>
          <a:r>
            <a:rPr lang="en-US" altLang="zh-CN" sz="1600" dirty="0"/>
            <a:t>Text</a:t>
          </a:r>
          <a:r>
            <a:rPr lang="zh-CN" altLang="en-US" sz="1600" dirty="0"/>
            <a:t>等类型的字段保存不上，原因是</a:t>
          </a:r>
          <a:r>
            <a:rPr lang="en-US" altLang="zh-CN" sz="1600" dirty="0"/>
            <a:t>Mybatis</a:t>
          </a:r>
          <a:r>
            <a:rPr lang="zh-CN" altLang="en-US" sz="1600" dirty="0"/>
            <a:t>逆向工程生成的代码对类似</a:t>
          </a:r>
          <a:r>
            <a:rPr lang="en-US" altLang="zh-CN" sz="1600" dirty="0"/>
            <a:t>Text</a:t>
          </a:r>
          <a:r>
            <a:rPr lang="zh-CN" altLang="en-US" sz="1600" dirty="0"/>
            <a:t>类型的数据进行了处理，需要使用相关的类和方法进行处理，整个项目我认为不需要</a:t>
          </a:r>
          <a:r>
            <a:rPr lang="en-US" altLang="zh-CN" sz="1600" dirty="0"/>
            <a:t>Text</a:t>
          </a:r>
          <a:r>
            <a:rPr lang="zh-CN" altLang="en-US" sz="1600" dirty="0"/>
            <a:t>类型的数据，故将</a:t>
          </a:r>
          <a:r>
            <a:rPr lang="en-US" altLang="zh-CN" sz="1600" dirty="0"/>
            <a:t>Text</a:t>
          </a:r>
          <a:r>
            <a:rPr lang="zh-CN" altLang="en-US" sz="1600" dirty="0"/>
            <a:t>改成</a:t>
          </a:r>
          <a:r>
            <a:rPr lang="en-US" altLang="zh-CN" sz="1600" dirty="0"/>
            <a:t>varchar</a:t>
          </a:r>
          <a:r>
            <a:rPr lang="zh-CN" altLang="en-US" sz="1600" dirty="0"/>
            <a:t>类型（长度尽量大点），重新逆向即可正常保存数据</a:t>
          </a:r>
        </a:p>
      </dgm:t>
    </dgm:pt>
    <dgm:pt modelId="{FA673807-FDBF-410F-AF92-1504792B10F0}" cxnId="{87FD46C3-AD21-4B66-9381-F0B67D721B59}" type="parTrans">
      <dgm:prSet/>
      <dgm:spPr/>
      <dgm:t>
        <a:bodyPr/>
        <a:lstStyle/>
        <a:p>
          <a:endParaRPr lang="zh-CN" altLang="en-US"/>
        </a:p>
      </dgm:t>
    </dgm:pt>
    <dgm:pt modelId="{74598097-7138-4CAC-8D4F-9DF3A66260FC}" cxnId="{87FD46C3-AD21-4B66-9381-F0B67D721B59}" type="sibTrans">
      <dgm:prSet/>
      <dgm:spPr/>
      <dgm:t>
        <a:bodyPr/>
        <a:lstStyle/>
        <a:p>
          <a:endParaRPr lang="zh-CN" altLang="en-US"/>
        </a:p>
      </dgm:t>
    </dgm:pt>
    <dgm:pt modelId="{967EA1D3-262C-4BA8-8C2C-3BCB1578CBAC}" type="pres">
      <dgm:prSet presAssocID="{F327CE44-41D8-4706-A734-F929023EEC8E}" presName="linear" presStyleCnt="0">
        <dgm:presLayoutVars>
          <dgm:animLvl val="lvl"/>
          <dgm:resizeHandles val="exact"/>
        </dgm:presLayoutVars>
      </dgm:prSet>
      <dgm:spPr/>
    </dgm:pt>
    <dgm:pt modelId="{D9EF3507-67E5-47C7-9CEE-14A0A420354D}" type="pres">
      <dgm:prSet presAssocID="{A10D824E-7DF1-4E4D-BF92-D4DF07D168C7}" presName="parentText" presStyleLbl="node1" presStyleIdx="0" presStyleCnt="1">
        <dgm:presLayoutVars>
          <dgm:chMax val="0"/>
          <dgm:bulletEnabled val="1"/>
        </dgm:presLayoutVars>
      </dgm:prSet>
      <dgm:spPr/>
    </dgm:pt>
  </dgm:ptLst>
  <dgm:cxnLst>
    <dgm:cxn modelId="{7AFDF35F-B5D5-4BBA-BC24-AEAF45CAEB73}" type="presOf" srcId="{F327CE44-41D8-4706-A734-F929023EEC8E}" destId="{967EA1D3-262C-4BA8-8C2C-3BCB1578CBAC}" srcOrd="0" destOrd="0" presId="urn:microsoft.com/office/officeart/2005/8/layout/vList2#26"/>
    <dgm:cxn modelId="{87FD46C3-AD21-4B66-9381-F0B67D721B59}" srcId="{F327CE44-41D8-4706-A734-F929023EEC8E}" destId="{A10D824E-7DF1-4E4D-BF92-D4DF07D168C7}" srcOrd="0" destOrd="0" parTransId="{FA673807-FDBF-410F-AF92-1504792B10F0}" sibTransId="{74598097-7138-4CAC-8D4F-9DF3A66260FC}"/>
    <dgm:cxn modelId="{32EB75F7-3377-4080-AB3A-9D7BD34B79A9}" type="presOf" srcId="{A10D824E-7DF1-4E4D-BF92-D4DF07D168C7}" destId="{D9EF3507-67E5-47C7-9CEE-14A0A420354D}" srcOrd="0" destOrd="0" presId="urn:microsoft.com/office/officeart/2005/8/layout/vList2#26"/>
    <dgm:cxn modelId="{00B45F7C-6E98-4EFF-A411-F1F55A1FD3B2}" type="presParOf" srcId="{967EA1D3-262C-4BA8-8C2C-3BCB1578CBAC}" destId="{D9EF3507-67E5-47C7-9CEE-14A0A420354D}" srcOrd="0" destOrd="0" presId="urn:microsoft.com/office/officeart/2005/8/layout/vList2#2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607747-B729-4C33-8E5D-949EDFFD91C9}" type="doc">
      <dgm:prSet loTypeId="urn:microsoft.com/office/officeart/2005/8/layout/vList2#27" loCatId="list" qsTypeId="urn:microsoft.com/office/officeart/2005/8/quickstyle/simple1#27" qsCatId="simple" csTypeId="urn:microsoft.com/office/officeart/2005/8/colors/accent1_2#27" csCatId="accent1"/>
      <dgm:spPr/>
      <dgm:t>
        <a:bodyPr/>
        <a:lstStyle/>
        <a:p>
          <a:endParaRPr lang="zh-CN" altLang="en-US"/>
        </a:p>
      </dgm:t>
    </dgm:pt>
    <dgm:pt modelId="{3FFDC402-8349-411C-A2BD-6E03CF3FD46B}">
      <dgm:prSet/>
      <dgm:spPr/>
      <dgm:t>
        <a:bodyPr/>
        <a:lstStyle/>
        <a:p>
          <a:r>
            <a:rPr lang="en-US"/>
            <a:t>1.</a:t>
          </a:r>
          <a:r>
            <a:rPr lang="zh-CN"/>
            <a:t>代码结构较乱，功能不够明确，查找费劲</a:t>
          </a:r>
        </a:p>
      </dgm:t>
    </dgm:pt>
    <dgm:pt modelId="{4E69D665-6A11-43B4-A62E-AB4704E2269E}" cxnId="{45F55582-D0DF-4BA8-B564-1569A881BC45}" type="parTrans">
      <dgm:prSet/>
      <dgm:spPr/>
      <dgm:t>
        <a:bodyPr/>
        <a:lstStyle/>
        <a:p>
          <a:endParaRPr lang="zh-CN" altLang="en-US"/>
        </a:p>
      </dgm:t>
    </dgm:pt>
    <dgm:pt modelId="{94A12FEF-A746-4D32-8C58-F597D1D86697}" cxnId="{45F55582-D0DF-4BA8-B564-1569A881BC45}" type="sibTrans">
      <dgm:prSet/>
      <dgm:spPr/>
      <dgm:t>
        <a:bodyPr/>
        <a:lstStyle/>
        <a:p>
          <a:endParaRPr lang="zh-CN" altLang="en-US"/>
        </a:p>
      </dgm:t>
    </dgm:pt>
    <dgm:pt modelId="{1B90AC9E-594A-4276-9853-4CB57D90BE35}">
      <dgm:prSet/>
      <dgm:spPr/>
      <dgm:t>
        <a:bodyPr/>
        <a:lstStyle/>
        <a:p>
          <a:r>
            <a:rPr lang="en-US"/>
            <a:t>2.</a:t>
          </a:r>
          <a:r>
            <a:rPr lang="zh-CN"/>
            <a:t>有些小功能未添加上</a:t>
          </a:r>
        </a:p>
      </dgm:t>
    </dgm:pt>
    <dgm:pt modelId="{51FC66E0-B595-4ED4-B411-4706EF34FEE1}" cxnId="{5EDC16CE-C2B0-4849-8735-67542406FB55}" type="parTrans">
      <dgm:prSet/>
      <dgm:spPr/>
      <dgm:t>
        <a:bodyPr/>
        <a:lstStyle/>
        <a:p>
          <a:endParaRPr lang="zh-CN" altLang="en-US"/>
        </a:p>
      </dgm:t>
    </dgm:pt>
    <dgm:pt modelId="{CF037E04-7A4E-4424-BBD7-38D1EFFA4F2C}" cxnId="{5EDC16CE-C2B0-4849-8735-67542406FB55}" type="sibTrans">
      <dgm:prSet/>
      <dgm:spPr/>
      <dgm:t>
        <a:bodyPr/>
        <a:lstStyle/>
        <a:p>
          <a:endParaRPr lang="zh-CN" altLang="en-US"/>
        </a:p>
      </dgm:t>
    </dgm:pt>
    <dgm:pt modelId="{8730761C-95DA-4672-A0C9-F0096034F227}">
      <dgm:prSet/>
      <dgm:spPr/>
      <dgm:t>
        <a:bodyPr/>
        <a:lstStyle/>
        <a:p>
          <a:r>
            <a:rPr lang="en-US"/>
            <a:t>3.</a:t>
          </a:r>
          <a:r>
            <a:rPr lang="zh-CN"/>
            <a:t>注释不够多，尤其前端代码</a:t>
          </a:r>
        </a:p>
      </dgm:t>
    </dgm:pt>
    <dgm:pt modelId="{FC243925-568A-43E5-9B27-B67ACEE547A5}" cxnId="{7ABE9FEE-F463-4D06-A384-89A7C548F6BC}" type="parTrans">
      <dgm:prSet/>
      <dgm:spPr/>
      <dgm:t>
        <a:bodyPr/>
        <a:lstStyle/>
        <a:p>
          <a:endParaRPr lang="zh-CN" altLang="en-US"/>
        </a:p>
      </dgm:t>
    </dgm:pt>
    <dgm:pt modelId="{CDE28790-6D55-48A2-971F-04CF850E45D0}" cxnId="{7ABE9FEE-F463-4D06-A384-89A7C548F6BC}" type="sibTrans">
      <dgm:prSet/>
      <dgm:spPr/>
      <dgm:t>
        <a:bodyPr/>
        <a:lstStyle/>
        <a:p>
          <a:endParaRPr lang="zh-CN" altLang="en-US"/>
        </a:p>
      </dgm:t>
    </dgm:pt>
    <dgm:pt modelId="{8CFB169B-D635-4181-9CE8-D000F83D0163}">
      <dgm:prSet/>
      <dgm:spPr/>
      <dgm:t>
        <a:bodyPr/>
        <a:lstStyle/>
        <a:p>
          <a:r>
            <a:rPr lang="en-US"/>
            <a:t>4.</a:t>
          </a:r>
          <a:r>
            <a:rPr lang="zh-CN"/>
            <a:t>没有严格采用前后端分离，属于前后端结合</a:t>
          </a:r>
        </a:p>
      </dgm:t>
    </dgm:pt>
    <dgm:pt modelId="{45D36E5E-7B24-486C-B4CD-7649FBBFFB1F}" cxnId="{057D7E28-7E22-4560-9661-46631ADD94C5}" type="parTrans">
      <dgm:prSet/>
      <dgm:spPr/>
      <dgm:t>
        <a:bodyPr/>
        <a:lstStyle/>
        <a:p>
          <a:endParaRPr lang="zh-CN" altLang="en-US"/>
        </a:p>
      </dgm:t>
    </dgm:pt>
    <dgm:pt modelId="{C2C4F51B-D6A9-48E1-89F2-4735BD6003CA}" cxnId="{057D7E28-7E22-4560-9661-46631ADD94C5}" type="sibTrans">
      <dgm:prSet/>
      <dgm:spPr/>
      <dgm:t>
        <a:bodyPr/>
        <a:lstStyle/>
        <a:p>
          <a:endParaRPr lang="zh-CN" altLang="en-US"/>
        </a:p>
      </dgm:t>
    </dgm:pt>
    <dgm:pt modelId="{048D35A4-A18B-42F9-AEE5-1AECFC2EBBDC}">
      <dgm:prSet/>
      <dgm:spPr/>
      <dgm:t>
        <a:bodyPr/>
        <a:lstStyle/>
        <a:p>
          <a:r>
            <a:rPr lang="en-US"/>
            <a:t>5.</a:t>
          </a:r>
          <a:r>
            <a:rPr lang="zh-CN"/>
            <a:t>前端代码写的非常杂乱，命名随意</a:t>
          </a:r>
        </a:p>
      </dgm:t>
    </dgm:pt>
    <dgm:pt modelId="{DD63481A-6FBF-4DF1-8F48-07FCE6422901}" cxnId="{49B9D63E-58E5-40EB-BF23-A6DA99E68A63}" type="parTrans">
      <dgm:prSet/>
      <dgm:spPr/>
      <dgm:t>
        <a:bodyPr/>
        <a:lstStyle/>
        <a:p>
          <a:endParaRPr lang="zh-CN" altLang="en-US"/>
        </a:p>
      </dgm:t>
    </dgm:pt>
    <dgm:pt modelId="{6CE4D1DB-5A88-4C8B-B17B-DE0EFFC4FA72}" cxnId="{49B9D63E-58E5-40EB-BF23-A6DA99E68A63}" type="sibTrans">
      <dgm:prSet/>
      <dgm:spPr/>
      <dgm:t>
        <a:bodyPr/>
        <a:lstStyle/>
        <a:p>
          <a:endParaRPr lang="zh-CN" altLang="en-US"/>
        </a:p>
      </dgm:t>
    </dgm:pt>
    <dgm:pt modelId="{5C1BCADB-4574-48B5-A960-B4A4F18AE90E}">
      <dgm:prSet/>
      <dgm:spPr/>
      <dgm:t>
        <a:bodyPr/>
        <a:lstStyle/>
        <a:p>
          <a:r>
            <a:rPr lang="en-US"/>
            <a:t>6.</a:t>
          </a:r>
          <a:r>
            <a:rPr lang="zh-CN"/>
            <a:t>代码有些冗杂，相似代码太多</a:t>
          </a:r>
        </a:p>
      </dgm:t>
    </dgm:pt>
    <dgm:pt modelId="{73621778-CC32-4132-B268-79BF5869CB13}" cxnId="{BB34EAEA-1393-40D8-B3CE-B7C610C972C0}" type="parTrans">
      <dgm:prSet/>
      <dgm:spPr/>
      <dgm:t>
        <a:bodyPr/>
        <a:lstStyle/>
        <a:p>
          <a:endParaRPr lang="zh-CN" altLang="en-US"/>
        </a:p>
      </dgm:t>
    </dgm:pt>
    <dgm:pt modelId="{9987EF90-C90C-40EF-B912-DEF14F889577}" cxnId="{BB34EAEA-1393-40D8-B3CE-B7C610C972C0}" type="sibTrans">
      <dgm:prSet/>
      <dgm:spPr/>
      <dgm:t>
        <a:bodyPr/>
        <a:lstStyle/>
        <a:p>
          <a:endParaRPr lang="zh-CN" altLang="en-US"/>
        </a:p>
      </dgm:t>
    </dgm:pt>
    <dgm:pt modelId="{F22FEC2D-61CC-4D85-B3FC-9009DA09C66E}">
      <dgm:prSet/>
      <dgm:spPr/>
      <dgm:t>
        <a:bodyPr/>
        <a:lstStyle/>
        <a:p>
          <a:r>
            <a:rPr lang="en-US"/>
            <a:t>7.</a:t>
          </a:r>
          <a:r>
            <a:rPr lang="zh-CN"/>
            <a:t>并未真正会用相关框架，许多用法还得查找相关文档</a:t>
          </a:r>
        </a:p>
      </dgm:t>
    </dgm:pt>
    <dgm:pt modelId="{47C0CC8B-9158-4503-8426-76B40904CE71}" cxnId="{5AE121EB-D018-4ED2-8F6A-B5DDEF2C1A21}" type="parTrans">
      <dgm:prSet/>
      <dgm:spPr/>
      <dgm:t>
        <a:bodyPr/>
        <a:lstStyle/>
        <a:p>
          <a:endParaRPr lang="zh-CN" altLang="en-US"/>
        </a:p>
      </dgm:t>
    </dgm:pt>
    <dgm:pt modelId="{E8C6CF08-4222-4940-B5B8-AC668E198B8A}" cxnId="{5AE121EB-D018-4ED2-8F6A-B5DDEF2C1A21}" type="sibTrans">
      <dgm:prSet/>
      <dgm:spPr/>
      <dgm:t>
        <a:bodyPr/>
        <a:lstStyle/>
        <a:p>
          <a:endParaRPr lang="zh-CN" altLang="en-US"/>
        </a:p>
      </dgm:t>
    </dgm:pt>
    <dgm:pt modelId="{8BF249B5-31BD-478B-8AF4-188060D18F19}" type="pres">
      <dgm:prSet presAssocID="{1B607747-B729-4C33-8E5D-949EDFFD91C9}" presName="linear" presStyleCnt="0">
        <dgm:presLayoutVars>
          <dgm:animLvl val="lvl"/>
          <dgm:resizeHandles val="exact"/>
        </dgm:presLayoutVars>
      </dgm:prSet>
      <dgm:spPr/>
    </dgm:pt>
    <dgm:pt modelId="{F312D134-2B6D-498A-8228-0A5F025D8E45}" type="pres">
      <dgm:prSet presAssocID="{3FFDC402-8349-411C-A2BD-6E03CF3FD46B}" presName="parentText" presStyleLbl="node1" presStyleIdx="0" presStyleCnt="7">
        <dgm:presLayoutVars>
          <dgm:chMax val="0"/>
          <dgm:bulletEnabled val="1"/>
        </dgm:presLayoutVars>
      </dgm:prSet>
      <dgm:spPr/>
    </dgm:pt>
    <dgm:pt modelId="{FD2AEC60-1C14-4D21-B998-BE148E60C240}" type="pres">
      <dgm:prSet presAssocID="{94A12FEF-A746-4D32-8C58-F597D1D86697}" presName="spacer" presStyleCnt="0"/>
      <dgm:spPr/>
    </dgm:pt>
    <dgm:pt modelId="{4989A6A9-C840-4998-BA4A-553BCDDDB93E}" type="pres">
      <dgm:prSet presAssocID="{1B90AC9E-594A-4276-9853-4CB57D90BE35}" presName="parentText" presStyleLbl="node1" presStyleIdx="1" presStyleCnt="7">
        <dgm:presLayoutVars>
          <dgm:chMax val="0"/>
          <dgm:bulletEnabled val="1"/>
        </dgm:presLayoutVars>
      </dgm:prSet>
      <dgm:spPr/>
    </dgm:pt>
    <dgm:pt modelId="{21ABC773-3983-427D-9234-0752A5A3CE71}" type="pres">
      <dgm:prSet presAssocID="{CF037E04-7A4E-4424-BBD7-38D1EFFA4F2C}" presName="spacer" presStyleCnt="0"/>
      <dgm:spPr/>
    </dgm:pt>
    <dgm:pt modelId="{0ED692B2-28AD-4779-A042-FAF300C0567A}" type="pres">
      <dgm:prSet presAssocID="{8730761C-95DA-4672-A0C9-F0096034F227}" presName="parentText" presStyleLbl="node1" presStyleIdx="2" presStyleCnt="7">
        <dgm:presLayoutVars>
          <dgm:chMax val="0"/>
          <dgm:bulletEnabled val="1"/>
        </dgm:presLayoutVars>
      </dgm:prSet>
      <dgm:spPr/>
    </dgm:pt>
    <dgm:pt modelId="{8C97C73F-8173-495D-AF67-27754E7F3891}" type="pres">
      <dgm:prSet presAssocID="{CDE28790-6D55-48A2-971F-04CF850E45D0}" presName="spacer" presStyleCnt="0"/>
      <dgm:spPr/>
    </dgm:pt>
    <dgm:pt modelId="{E6318210-F5CD-4E07-83E4-E006DC77A55D}" type="pres">
      <dgm:prSet presAssocID="{8CFB169B-D635-4181-9CE8-D000F83D0163}" presName="parentText" presStyleLbl="node1" presStyleIdx="3" presStyleCnt="7">
        <dgm:presLayoutVars>
          <dgm:chMax val="0"/>
          <dgm:bulletEnabled val="1"/>
        </dgm:presLayoutVars>
      </dgm:prSet>
      <dgm:spPr/>
    </dgm:pt>
    <dgm:pt modelId="{CD730E71-EF96-4F44-9212-0F6E20810611}" type="pres">
      <dgm:prSet presAssocID="{C2C4F51B-D6A9-48E1-89F2-4735BD6003CA}" presName="spacer" presStyleCnt="0"/>
      <dgm:spPr/>
    </dgm:pt>
    <dgm:pt modelId="{903008F7-1743-4F07-BA94-1B46D1986C52}" type="pres">
      <dgm:prSet presAssocID="{048D35A4-A18B-42F9-AEE5-1AECFC2EBBDC}" presName="parentText" presStyleLbl="node1" presStyleIdx="4" presStyleCnt="7">
        <dgm:presLayoutVars>
          <dgm:chMax val="0"/>
          <dgm:bulletEnabled val="1"/>
        </dgm:presLayoutVars>
      </dgm:prSet>
      <dgm:spPr/>
    </dgm:pt>
    <dgm:pt modelId="{72492A15-F729-4233-920B-8407768281BD}" type="pres">
      <dgm:prSet presAssocID="{6CE4D1DB-5A88-4C8B-B17B-DE0EFFC4FA72}" presName="spacer" presStyleCnt="0"/>
      <dgm:spPr/>
    </dgm:pt>
    <dgm:pt modelId="{6CE411DB-A0E9-4109-912D-0C26E701BB69}" type="pres">
      <dgm:prSet presAssocID="{5C1BCADB-4574-48B5-A960-B4A4F18AE90E}" presName="parentText" presStyleLbl="node1" presStyleIdx="5" presStyleCnt="7">
        <dgm:presLayoutVars>
          <dgm:chMax val="0"/>
          <dgm:bulletEnabled val="1"/>
        </dgm:presLayoutVars>
      </dgm:prSet>
      <dgm:spPr/>
    </dgm:pt>
    <dgm:pt modelId="{3F7437D1-1608-4EC1-AADF-2ABADC0213C1}" type="pres">
      <dgm:prSet presAssocID="{9987EF90-C90C-40EF-B912-DEF14F889577}" presName="spacer" presStyleCnt="0"/>
      <dgm:spPr/>
    </dgm:pt>
    <dgm:pt modelId="{C059B393-B716-4B91-8388-F0E05B8E9694}" type="pres">
      <dgm:prSet presAssocID="{F22FEC2D-61CC-4D85-B3FC-9009DA09C66E}" presName="parentText" presStyleLbl="node1" presStyleIdx="6" presStyleCnt="7">
        <dgm:presLayoutVars>
          <dgm:chMax val="0"/>
          <dgm:bulletEnabled val="1"/>
        </dgm:presLayoutVars>
      </dgm:prSet>
      <dgm:spPr/>
    </dgm:pt>
  </dgm:ptLst>
  <dgm:cxnLst>
    <dgm:cxn modelId="{057D7E28-7E22-4560-9661-46631ADD94C5}" srcId="{1B607747-B729-4C33-8E5D-949EDFFD91C9}" destId="{8CFB169B-D635-4181-9CE8-D000F83D0163}" srcOrd="3" destOrd="0" parTransId="{45D36E5E-7B24-486C-B4CD-7649FBBFFB1F}" sibTransId="{C2C4F51B-D6A9-48E1-89F2-4735BD6003CA}"/>
    <dgm:cxn modelId="{DA70C62D-E95C-4291-8998-B141EAEF47A9}" type="presOf" srcId="{5C1BCADB-4574-48B5-A960-B4A4F18AE90E}" destId="{6CE411DB-A0E9-4109-912D-0C26E701BB69}" srcOrd="0" destOrd="0" presId="urn:microsoft.com/office/officeart/2005/8/layout/vList2#27"/>
    <dgm:cxn modelId="{F1374B2E-2628-4076-B801-AF7181F9588A}" type="presOf" srcId="{3FFDC402-8349-411C-A2BD-6E03CF3FD46B}" destId="{F312D134-2B6D-498A-8228-0A5F025D8E45}" srcOrd="0" destOrd="0" presId="urn:microsoft.com/office/officeart/2005/8/layout/vList2#27"/>
    <dgm:cxn modelId="{C3CF6837-42E6-48EB-B222-B66724B502A1}" type="presOf" srcId="{8CFB169B-D635-4181-9CE8-D000F83D0163}" destId="{E6318210-F5CD-4E07-83E4-E006DC77A55D}" srcOrd="0" destOrd="0" presId="urn:microsoft.com/office/officeart/2005/8/layout/vList2#27"/>
    <dgm:cxn modelId="{49B9D63E-58E5-40EB-BF23-A6DA99E68A63}" srcId="{1B607747-B729-4C33-8E5D-949EDFFD91C9}" destId="{048D35A4-A18B-42F9-AEE5-1AECFC2EBBDC}" srcOrd="4" destOrd="0" parTransId="{DD63481A-6FBF-4DF1-8F48-07FCE6422901}" sibTransId="{6CE4D1DB-5A88-4C8B-B17B-DE0EFFC4FA72}"/>
    <dgm:cxn modelId="{69672A76-D922-4B5A-9F88-A0588DE4C1F6}" type="presOf" srcId="{1B90AC9E-594A-4276-9853-4CB57D90BE35}" destId="{4989A6A9-C840-4998-BA4A-553BCDDDB93E}" srcOrd="0" destOrd="0" presId="urn:microsoft.com/office/officeart/2005/8/layout/vList2#27"/>
    <dgm:cxn modelId="{B00F5778-2B2C-453D-B50C-B5E81ACB9504}" type="presOf" srcId="{1B607747-B729-4C33-8E5D-949EDFFD91C9}" destId="{8BF249B5-31BD-478B-8AF4-188060D18F19}" srcOrd="0" destOrd="0" presId="urn:microsoft.com/office/officeart/2005/8/layout/vList2#27"/>
    <dgm:cxn modelId="{A3AD2D79-DEF5-49C3-8D0F-6511FB6C0DF2}" type="presOf" srcId="{8730761C-95DA-4672-A0C9-F0096034F227}" destId="{0ED692B2-28AD-4779-A042-FAF300C0567A}" srcOrd="0" destOrd="0" presId="urn:microsoft.com/office/officeart/2005/8/layout/vList2#27"/>
    <dgm:cxn modelId="{45F55582-D0DF-4BA8-B564-1569A881BC45}" srcId="{1B607747-B729-4C33-8E5D-949EDFFD91C9}" destId="{3FFDC402-8349-411C-A2BD-6E03CF3FD46B}" srcOrd="0" destOrd="0" parTransId="{4E69D665-6A11-43B4-A62E-AB4704E2269E}" sibTransId="{94A12FEF-A746-4D32-8C58-F597D1D86697}"/>
    <dgm:cxn modelId="{762975BC-9EBB-4B8A-BFF2-7719D6382CE0}" type="presOf" srcId="{048D35A4-A18B-42F9-AEE5-1AECFC2EBBDC}" destId="{903008F7-1743-4F07-BA94-1B46D1986C52}" srcOrd="0" destOrd="0" presId="urn:microsoft.com/office/officeart/2005/8/layout/vList2#27"/>
    <dgm:cxn modelId="{5EDC16CE-C2B0-4849-8735-67542406FB55}" srcId="{1B607747-B729-4C33-8E5D-949EDFFD91C9}" destId="{1B90AC9E-594A-4276-9853-4CB57D90BE35}" srcOrd="1" destOrd="0" parTransId="{51FC66E0-B595-4ED4-B411-4706EF34FEE1}" sibTransId="{CF037E04-7A4E-4424-BBD7-38D1EFFA4F2C}"/>
    <dgm:cxn modelId="{BB8299E8-1499-4E5C-8F26-3A85DEBA930E}" type="presOf" srcId="{F22FEC2D-61CC-4D85-B3FC-9009DA09C66E}" destId="{C059B393-B716-4B91-8388-F0E05B8E9694}" srcOrd="0" destOrd="0" presId="urn:microsoft.com/office/officeart/2005/8/layout/vList2#27"/>
    <dgm:cxn modelId="{BB34EAEA-1393-40D8-B3CE-B7C610C972C0}" srcId="{1B607747-B729-4C33-8E5D-949EDFFD91C9}" destId="{5C1BCADB-4574-48B5-A960-B4A4F18AE90E}" srcOrd="5" destOrd="0" parTransId="{73621778-CC32-4132-B268-79BF5869CB13}" sibTransId="{9987EF90-C90C-40EF-B912-DEF14F889577}"/>
    <dgm:cxn modelId="{5AE121EB-D018-4ED2-8F6A-B5DDEF2C1A21}" srcId="{1B607747-B729-4C33-8E5D-949EDFFD91C9}" destId="{F22FEC2D-61CC-4D85-B3FC-9009DA09C66E}" srcOrd="6" destOrd="0" parTransId="{47C0CC8B-9158-4503-8426-76B40904CE71}" sibTransId="{E8C6CF08-4222-4940-B5B8-AC668E198B8A}"/>
    <dgm:cxn modelId="{7ABE9FEE-F463-4D06-A384-89A7C548F6BC}" srcId="{1B607747-B729-4C33-8E5D-949EDFFD91C9}" destId="{8730761C-95DA-4672-A0C9-F0096034F227}" srcOrd="2" destOrd="0" parTransId="{FC243925-568A-43E5-9B27-B67ACEE547A5}" sibTransId="{CDE28790-6D55-48A2-971F-04CF850E45D0}"/>
    <dgm:cxn modelId="{C9C6232B-BE05-4BD5-8C13-0C6866296F12}" type="presParOf" srcId="{8BF249B5-31BD-478B-8AF4-188060D18F19}" destId="{F312D134-2B6D-498A-8228-0A5F025D8E45}" srcOrd="0" destOrd="0" presId="urn:microsoft.com/office/officeart/2005/8/layout/vList2#27"/>
    <dgm:cxn modelId="{084518CC-9E6E-47D6-8764-B8C0ED355706}" type="presParOf" srcId="{8BF249B5-31BD-478B-8AF4-188060D18F19}" destId="{FD2AEC60-1C14-4D21-B998-BE148E60C240}" srcOrd="1" destOrd="0" presId="urn:microsoft.com/office/officeart/2005/8/layout/vList2#27"/>
    <dgm:cxn modelId="{5609B69C-3581-4BF7-B49A-BA9FDEDEF60F}" type="presParOf" srcId="{8BF249B5-31BD-478B-8AF4-188060D18F19}" destId="{4989A6A9-C840-4998-BA4A-553BCDDDB93E}" srcOrd="2" destOrd="0" presId="urn:microsoft.com/office/officeart/2005/8/layout/vList2#27"/>
    <dgm:cxn modelId="{2E0BEF8F-2C06-42C2-A586-3248B1BB63E4}" type="presParOf" srcId="{8BF249B5-31BD-478B-8AF4-188060D18F19}" destId="{21ABC773-3983-427D-9234-0752A5A3CE71}" srcOrd="3" destOrd="0" presId="urn:microsoft.com/office/officeart/2005/8/layout/vList2#27"/>
    <dgm:cxn modelId="{0D535C0A-F887-45A8-BFAA-6E86BC65FBA9}" type="presParOf" srcId="{8BF249B5-31BD-478B-8AF4-188060D18F19}" destId="{0ED692B2-28AD-4779-A042-FAF300C0567A}" srcOrd="4" destOrd="0" presId="urn:microsoft.com/office/officeart/2005/8/layout/vList2#27"/>
    <dgm:cxn modelId="{4938615C-4DE2-4DCB-9CA7-EA093E86A2C2}" type="presParOf" srcId="{8BF249B5-31BD-478B-8AF4-188060D18F19}" destId="{8C97C73F-8173-495D-AF67-27754E7F3891}" srcOrd="5" destOrd="0" presId="urn:microsoft.com/office/officeart/2005/8/layout/vList2#27"/>
    <dgm:cxn modelId="{5B9574B8-56C7-4919-B287-092977BB5D91}" type="presParOf" srcId="{8BF249B5-31BD-478B-8AF4-188060D18F19}" destId="{E6318210-F5CD-4E07-83E4-E006DC77A55D}" srcOrd="6" destOrd="0" presId="urn:microsoft.com/office/officeart/2005/8/layout/vList2#27"/>
    <dgm:cxn modelId="{172CC8F3-48EC-4C3F-BBCF-50188677713D}" type="presParOf" srcId="{8BF249B5-31BD-478B-8AF4-188060D18F19}" destId="{CD730E71-EF96-4F44-9212-0F6E20810611}" srcOrd="7" destOrd="0" presId="urn:microsoft.com/office/officeart/2005/8/layout/vList2#27"/>
    <dgm:cxn modelId="{7CF2F37E-075B-42EC-A749-A076A3FFBC84}" type="presParOf" srcId="{8BF249B5-31BD-478B-8AF4-188060D18F19}" destId="{903008F7-1743-4F07-BA94-1B46D1986C52}" srcOrd="8" destOrd="0" presId="urn:microsoft.com/office/officeart/2005/8/layout/vList2#27"/>
    <dgm:cxn modelId="{27B1E16A-327F-47DB-B2BB-DECD0167EE2C}" type="presParOf" srcId="{8BF249B5-31BD-478B-8AF4-188060D18F19}" destId="{72492A15-F729-4233-920B-8407768281BD}" srcOrd="9" destOrd="0" presId="urn:microsoft.com/office/officeart/2005/8/layout/vList2#27"/>
    <dgm:cxn modelId="{6D26986B-FC26-4018-B8E6-421F62F70D6A}" type="presParOf" srcId="{8BF249B5-31BD-478B-8AF4-188060D18F19}" destId="{6CE411DB-A0E9-4109-912D-0C26E701BB69}" srcOrd="10" destOrd="0" presId="urn:microsoft.com/office/officeart/2005/8/layout/vList2#27"/>
    <dgm:cxn modelId="{8A335D7B-ECD1-41F3-BDA7-5DC3C3BAC571}" type="presParOf" srcId="{8BF249B5-31BD-478B-8AF4-188060D18F19}" destId="{3F7437D1-1608-4EC1-AADF-2ABADC0213C1}" srcOrd="11" destOrd="0" presId="urn:microsoft.com/office/officeart/2005/8/layout/vList2#27"/>
    <dgm:cxn modelId="{9155C3B7-387A-4BD7-A7F5-EF2CF839F376}" type="presParOf" srcId="{8BF249B5-31BD-478B-8AF4-188060D18F19}" destId="{C059B393-B716-4B91-8388-F0E05B8E9694}" srcOrd="12" destOrd="0" presId="urn:microsoft.com/office/officeart/2005/8/layout/vList2#2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607747-B729-4C33-8E5D-949EDFFD91C9}" type="doc">
      <dgm:prSet loTypeId="urn:microsoft.com/office/officeart/2005/8/layout/vList2#28" loCatId="list" qsTypeId="urn:microsoft.com/office/officeart/2005/8/quickstyle/simple1#28" qsCatId="simple" csTypeId="urn:microsoft.com/office/officeart/2005/8/colors/accent1_2#28" csCatId="accent1"/>
      <dgm:spPr/>
      <dgm:t>
        <a:bodyPr/>
        <a:lstStyle/>
        <a:p>
          <a:endParaRPr lang="zh-CN" altLang="en-US"/>
        </a:p>
      </dgm:t>
    </dgm:pt>
    <dgm:pt modelId="{3FFDC402-8349-411C-A2BD-6E03CF3FD46B}">
      <dgm:prSet phldr="0" custT="1"/>
      <dgm:spPr/>
      <dgm:t>
        <a:bodyPr vert="horz" wrap="square"/>
        <a:lstStyle/>
        <a:p>
          <a:pPr>
            <a:lnSpc>
              <a:spcPct val="100000"/>
            </a:lnSpc>
            <a:spcBef>
              <a:spcPct val="0"/>
            </a:spcBef>
            <a:spcAft>
              <a:spcPct val="35000"/>
            </a:spcAft>
          </a:pPr>
          <a:r>
            <a:rPr lang="zh-CN" altLang="en-US" sz="1800" dirty="0">
              <a:solidFill>
                <a:schemeClr val="bg1"/>
              </a:solidFill>
              <a:latin typeface="微软雅黑" panose="020B0503020204020204" pitchFamily="34" charset="-122"/>
              <a:ea typeface="微软雅黑" panose="020B0503020204020204" pitchFamily="34" charset="-122"/>
              <a:sym typeface="+mn-ea"/>
            </a:rPr>
            <a:t>不足之处以及应该深入处理的部分：</a:t>
          </a:r>
        </a:p>
      </dgm:t>
    </dgm:pt>
    <dgm:pt modelId="{4E69D665-6A11-43B4-A62E-AB4704E2269E}" cxnId="{C95067D7-4406-4AC4-B631-A0461AE74CBE}" type="parTrans">
      <dgm:prSet/>
      <dgm:spPr/>
      <dgm:t>
        <a:bodyPr/>
        <a:lstStyle/>
        <a:p>
          <a:endParaRPr lang="zh-CN" altLang="en-US"/>
        </a:p>
      </dgm:t>
    </dgm:pt>
    <dgm:pt modelId="{94A12FEF-A746-4D32-8C58-F597D1D86697}" cxnId="{C95067D7-4406-4AC4-B631-A0461AE74CBE}" type="sibTrans">
      <dgm:prSet/>
      <dgm:spPr/>
      <dgm:t>
        <a:bodyPr/>
        <a:lstStyle/>
        <a:p>
          <a:endParaRPr lang="zh-CN" altLang="en-US"/>
        </a:p>
      </dgm:t>
    </dgm:pt>
    <dgm:pt modelId="{8BF249B5-31BD-478B-8AF4-188060D18F19}" type="pres">
      <dgm:prSet presAssocID="{1B607747-B729-4C33-8E5D-949EDFFD91C9}" presName="linear" presStyleCnt="0">
        <dgm:presLayoutVars>
          <dgm:animLvl val="lvl"/>
          <dgm:resizeHandles val="exact"/>
        </dgm:presLayoutVars>
      </dgm:prSet>
      <dgm:spPr/>
    </dgm:pt>
    <dgm:pt modelId="{F312D134-2B6D-498A-8228-0A5F025D8E45}" type="pres">
      <dgm:prSet presAssocID="{3FFDC402-8349-411C-A2BD-6E03CF3FD46B}" presName="parentText" presStyleLbl="node1" presStyleIdx="0" presStyleCnt="1">
        <dgm:presLayoutVars>
          <dgm:chMax val="0"/>
          <dgm:bulletEnabled val="1"/>
        </dgm:presLayoutVars>
      </dgm:prSet>
      <dgm:spPr/>
    </dgm:pt>
  </dgm:ptLst>
  <dgm:cxnLst>
    <dgm:cxn modelId="{FD5FB181-AF98-455F-89BD-DD716514A23F}" type="presOf" srcId="{3FFDC402-8349-411C-A2BD-6E03CF3FD46B}" destId="{F312D134-2B6D-498A-8228-0A5F025D8E45}" srcOrd="0" destOrd="0" presId="urn:microsoft.com/office/officeart/2005/8/layout/vList2#28"/>
    <dgm:cxn modelId="{F2BA13CA-1DD0-4FB3-9239-B16E6EEA0FE2}" type="presOf" srcId="{1B607747-B729-4C33-8E5D-949EDFFD91C9}" destId="{8BF249B5-31BD-478B-8AF4-188060D18F19}" srcOrd="0" destOrd="0" presId="urn:microsoft.com/office/officeart/2005/8/layout/vList2#28"/>
    <dgm:cxn modelId="{C95067D7-4406-4AC4-B631-A0461AE74CBE}" srcId="{1B607747-B729-4C33-8E5D-949EDFFD91C9}" destId="{3FFDC402-8349-411C-A2BD-6E03CF3FD46B}" srcOrd="0" destOrd="0" parTransId="{4E69D665-6A11-43B4-A62E-AB4704E2269E}" sibTransId="{94A12FEF-A746-4D32-8C58-F597D1D86697}"/>
    <dgm:cxn modelId="{D9A01D99-2401-4904-96C5-375C38FAFC57}" type="presParOf" srcId="{8BF249B5-31BD-478B-8AF4-188060D18F19}" destId="{F312D134-2B6D-498A-8228-0A5F025D8E45}" srcOrd="0" destOrd="0" presId="urn:microsoft.com/office/officeart/2005/8/layout/vList2#28"/>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8BEEFA-51F6-409F-863C-C54F1D38FB78}" type="doc">
      <dgm:prSet loTypeId="urn:microsoft.com/office/officeart/2005/8/layout/vList2#29" loCatId="list" qsTypeId="urn:microsoft.com/office/officeart/2005/8/quickstyle/simple1#29" qsCatId="simple" csTypeId="urn:microsoft.com/office/officeart/2005/8/colors/accent1_2#29" csCatId="accent1" phldr="1"/>
      <dgm:spPr/>
      <dgm:t>
        <a:bodyPr/>
        <a:lstStyle/>
        <a:p>
          <a:endParaRPr lang="zh-CN" altLang="en-US"/>
        </a:p>
      </dgm:t>
    </dgm:pt>
    <dgm:pt modelId="{CA0AFB08-CB04-4F7F-8404-23D1421D84B5}">
      <dgm:prSet phldr="0" custT="0"/>
      <dgm:spPr/>
      <dgm:t>
        <a:bodyPr vert="horz" wrap="square"/>
        <a:lstStyle/>
        <a:p>
          <a:pPr>
            <a:lnSpc>
              <a:spcPct val="100000"/>
            </a:lnSpc>
            <a:spcBef>
              <a:spcPct val="0"/>
            </a:spcBef>
            <a:spcAft>
              <a:spcPct val="35000"/>
            </a:spcAft>
          </a:pPr>
          <a:r>
            <a:rPr lang="zh-CN" dirty="0"/>
            <a:t>项目对个人的收获：</a:t>
          </a:r>
        </a:p>
      </dgm:t>
    </dgm:pt>
    <dgm:pt modelId="{BE744D63-AD29-4DBD-86FE-8F92C74BCECA}" cxnId="{703B0F51-5EB6-40D2-8980-3F4EEF2BE524}" type="parTrans">
      <dgm:prSet/>
      <dgm:spPr/>
      <dgm:t>
        <a:bodyPr/>
        <a:lstStyle/>
        <a:p>
          <a:endParaRPr lang="zh-CN" altLang="en-US"/>
        </a:p>
      </dgm:t>
    </dgm:pt>
    <dgm:pt modelId="{949D37FA-67FA-488C-890E-97A796406121}" cxnId="{703B0F51-5EB6-40D2-8980-3F4EEF2BE524}" type="sibTrans">
      <dgm:prSet/>
      <dgm:spPr/>
      <dgm:t>
        <a:bodyPr/>
        <a:lstStyle/>
        <a:p>
          <a:endParaRPr lang="zh-CN" altLang="en-US"/>
        </a:p>
      </dgm:t>
    </dgm:pt>
    <dgm:pt modelId="{32AE8CCD-EF03-4B34-8A6B-B522E512BBC1}" type="pres">
      <dgm:prSet presAssocID="{8E8BEEFA-51F6-409F-863C-C54F1D38FB78}" presName="linear" presStyleCnt="0">
        <dgm:presLayoutVars>
          <dgm:animLvl val="lvl"/>
          <dgm:resizeHandles val="exact"/>
        </dgm:presLayoutVars>
      </dgm:prSet>
      <dgm:spPr/>
    </dgm:pt>
    <dgm:pt modelId="{80D4B432-3A5F-4784-996A-1BF30BFF8B47}" type="pres">
      <dgm:prSet presAssocID="{CA0AFB08-CB04-4F7F-8404-23D1421D84B5}" presName="parentText" presStyleLbl="node1" presStyleIdx="0" presStyleCnt="1">
        <dgm:presLayoutVars>
          <dgm:chMax val="0"/>
          <dgm:bulletEnabled val="1"/>
        </dgm:presLayoutVars>
      </dgm:prSet>
      <dgm:spPr/>
    </dgm:pt>
  </dgm:ptLst>
  <dgm:cxnLst>
    <dgm:cxn modelId="{549B5C27-9A1F-413B-80F8-3DB1D3E9C684}" type="presOf" srcId="{8E8BEEFA-51F6-409F-863C-C54F1D38FB78}" destId="{32AE8CCD-EF03-4B34-8A6B-B522E512BBC1}" srcOrd="0" destOrd="0" presId="urn:microsoft.com/office/officeart/2005/8/layout/vList2#29"/>
    <dgm:cxn modelId="{703B0F51-5EB6-40D2-8980-3F4EEF2BE524}" srcId="{8E8BEEFA-51F6-409F-863C-C54F1D38FB78}" destId="{CA0AFB08-CB04-4F7F-8404-23D1421D84B5}" srcOrd="0" destOrd="0" parTransId="{BE744D63-AD29-4DBD-86FE-8F92C74BCECA}" sibTransId="{949D37FA-67FA-488C-890E-97A796406121}"/>
    <dgm:cxn modelId="{40D1E37A-8F5A-480D-BED3-8A6769FB02D6}" type="presOf" srcId="{CA0AFB08-CB04-4F7F-8404-23D1421D84B5}" destId="{80D4B432-3A5F-4784-996A-1BF30BFF8B47}" srcOrd="0" destOrd="0" presId="urn:microsoft.com/office/officeart/2005/8/layout/vList2#29"/>
    <dgm:cxn modelId="{91CD2B1E-309D-446D-AD78-B86C1FF6A0E4}" type="presParOf" srcId="{32AE8CCD-EF03-4B34-8A6B-B522E512BBC1}" destId="{80D4B432-3A5F-4784-996A-1BF30BFF8B47}" srcOrd="0" destOrd="0" presId="urn:microsoft.com/office/officeart/2005/8/layout/vList2#2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E8BEEFA-51F6-409F-863C-C54F1D38FB78}" type="doc">
      <dgm:prSet loTypeId="urn:microsoft.com/office/officeart/2005/8/layout/vList2#30" loCatId="list" qsTypeId="urn:microsoft.com/office/officeart/2005/8/quickstyle/simple1#30" qsCatId="simple" csTypeId="urn:microsoft.com/office/officeart/2005/8/colors/accent1_2#30" csCatId="accent1" phldr="1"/>
      <dgm:spPr/>
      <dgm:t>
        <a:bodyPr/>
        <a:lstStyle/>
        <a:p>
          <a:endParaRPr lang="zh-CN" altLang="en-US"/>
        </a:p>
      </dgm:t>
    </dgm:pt>
    <dgm:pt modelId="{CA0AFB08-CB04-4F7F-8404-23D1421D84B5}">
      <dgm:prSet/>
      <dgm:spPr/>
      <dgm:t>
        <a:bodyPr/>
        <a:lstStyle/>
        <a:p>
          <a:r>
            <a:rPr lang="zh-CN" dirty="0"/>
            <a:t>学习了</a:t>
          </a:r>
          <a:r>
            <a:rPr lang="en-US" dirty="0"/>
            <a:t>SSM</a:t>
          </a:r>
          <a:r>
            <a:rPr lang="zh-CN" dirty="0"/>
            <a:t>框架，对前端有了一些了解，在项目刚开始时看不懂概要设计文档，因为没有认真分析过系统流程，直接根据数据库分析，不仅累而且浪费时间，整个脑袋都是一团乱，各个模块根本不知道之间联系是什么样的，最后还是对着页面老老实实分析，总算有了个项目大概流程。虽然如此，但是写项目的时候还是遇到了问题：各个模块之间有些数据是相关的，但之前写项目的时候并没有考虑到，导致写到相关功能的时候虽然有数据，但是关键的字段却没有数据，而且各个接口之间并不统一，许多功能都差不多。所有说整个项目开始的时候，应该先浏览完所有页面，大脑中有个大致流程，然后接下来结合数据库分析各个相关功能之间的数据联动，最后结合前面规范数据接口。第一次独立写这么大型的项目，总的来说这个项目是比较失败的，虽然能跑起来，但是结构太烂，可读性比较差，可以改进的地方太多。以后开发项目需要提前决定好功能接口，并且项目结构得好好的设计，避免可读性过于差劲</a:t>
          </a:r>
          <a:r>
            <a:rPr lang="zh-CN" altLang="en-US" dirty="0"/>
            <a:t>。</a:t>
          </a:r>
          <a:endParaRPr lang="zh-CN" dirty="0"/>
        </a:p>
      </dgm:t>
    </dgm:pt>
    <dgm:pt modelId="{BE744D63-AD29-4DBD-86FE-8F92C74BCECA}" cxnId="{3226C78D-A036-48B0-BDF2-83409E0EA4D1}" type="parTrans">
      <dgm:prSet/>
      <dgm:spPr/>
      <dgm:t>
        <a:bodyPr/>
        <a:lstStyle/>
        <a:p>
          <a:endParaRPr lang="zh-CN" altLang="en-US"/>
        </a:p>
      </dgm:t>
    </dgm:pt>
    <dgm:pt modelId="{949D37FA-67FA-488C-890E-97A796406121}" cxnId="{3226C78D-A036-48B0-BDF2-83409E0EA4D1}" type="sibTrans">
      <dgm:prSet/>
      <dgm:spPr/>
      <dgm:t>
        <a:bodyPr/>
        <a:lstStyle/>
        <a:p>
          <a:endParaRPr lang="zh-CN" altLang="en-US"/>
        </a:p>
      </dgm:t>
    </dgm:pt>
    <dgm:pt modelId="{32AE8CCD-EF03-4B34-8A6B-B522E512BBC1}" type="pres">
      <dgm:prSet presAssocID="{8E8BEEFA-51F6-409F-863C-C54F1D38FB78}" presName="linear" presStyleCnt="0">
        <dgm:presLayoutVars>
          <dgm:animLvl val="lvl"/>
          <dgm:resizeHandles val="exact"/>
        </dgm:presLayoutVars>
      </dgm:prSet>
      <dgm:spPr/>
    </dgm:pt>
    <dgm:pt modelId="{80D4B432-3A5F-4784-996A-1BF30BFF8B47}" type="pres">
      <dgm:prSet presAssocID="{CA0AFB08-CB04-4F7F-8404-23D1421D84B5}" presName="parentText" presStyleLbl="node1" presStyleIdx="0" presStyleCnt="1">
        <dgm:presLayoutVars>
          <dgm:chMax val="0"/>
          <dgm:bulletEnabled val="1"/>
        </dgm:presLayoutVars>
      </dgm:prSet>
      <dgm:spPr/>
    </dgm:pt>
  </dgm:ptLst>
  <dgm:cxnLst>
    <dgm:cxn modelId="{7F608954-80BC-4269-9F55-E920CE1DDD93}" type="presOf" srcId="{CA0AFB08-CB04-4F7F-8404-23D1421D84B5}" destId="{80D4B432-3A5F-4784-996A-1BF30BFF8B47}" srcOrd="0" destOrd="0" presId="urn:microsoft.com/office/officeart/2005/8/layout/vList2#30"/>
    <dgm:cxn modelId="{3385B680-8B29-4B48-B6A8-4827313443A3}" type="presOf" srcId="{8E8BEEFA-51F6-409F-863C-C54F1D38FB78}" destId="{32AE8CCD-EF03-4B34-8A6B-B522E512BBC1}" srcOrd="0" destOrd="0" presId="urn:microsoft.com/office/officeart/2005/8/layout/vList2#30"/>
    <dgm:cxn modelId="{3226C78D-A036-48B0-BDF2-83409E0EA4D1}" srcId="{8E8BEEFA-51F6-409F-863C-C54F1D38FB78}" destId="{CA0AFB08-CB04-4F7F-8404-23D1421D84B5}" srcOrd="0" destOrd="0" parTransId="{BE744D63-AD29-4DBD-86FE-8F92C74BCECA}" sibTransId="{949D37FA-67FA-488C-890E-97A796406121}"/>
    <dgm:cxn modelId="{5CA28766-00CE-4939-8F94-B92E35269491}" type="presParOf" srcId="{32AE8CCD-EF03-4B34-8A6B-B522E512BBC1}" destId="{80D4B432-3A5F-4784-996A-1BF30BFF8B47}" srcOrd="0" destOrd="0" presId="urn:microsoft.com/office/officeart/2005/8/layout/vList2#30"/>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327CE44-41D8-4706-A734-F929023EEC8E}" type="doc">
      <dgm:prSet loTypeId="urn:microsoft.com/office/officeart/2005/8/layout/vList2#17" loCatId="list" qsTypeId="urn:microsoft.com/office/officeart/2005/8/quickstyle/simple1#17" qsCatId="simple" csTypeId="urn:microsoft.com/office/officeart/2005/8/colors/accent1_2#17" csCatId="accent1" phldr="1"/>
      <dgm:spPr/>
      <dgm:t>
        <a:bodyPr/>
        <a:lstStyle/>
        <a:p>
          <a:endParaRPr lang="zh-CN" altLang="en-US"/>
        </a:p>
      </dgm:t>
    </dgm:pt>
    <dgm:pt modelId="{A10D824E-7DF1-4E4D-BF92-D4DF07D168C7}">
      <dgm:prSet phldr="0" custT="1"/>
      <dgm:spPr/>
      <dgm:t>
        <a:bodyPr vert="horz" wrap="square"/>
        <a:lstStyle/>
        <a:p>
          <a:pPr>
            <a:lnSpc>
              <a:spcPct val="100000"/>
            </a:lnSpc>
            <a:spcBef>
              <a:spcPct val="0"/>
            </a:spcBef>
            <a:spcAft>
              <a:spcPct val="35000"/>
            </a:spcAft>
          </a:pPr>
          <a:r>
            <a:rPr lang="zh-CN" altLang="en-US" sz="2400" dirty="0">
              <a:sym typeface="+mn-ea"/>
            </a:rPr>
            <a:t>服务</a:t>
          </a:r>
          <a:r>
            <a:rPr lang="zh-CN" altLang="en-US" sz="2400" dirty="0">
              <a:solidFill>
                <a:schemeClr val="bg1"/>
              </a:solidFill>
              <a:sym typeface="+mn-ea"/>
            </a:rPr>
            <a:t>商模块实现了对服务商信息的修改更新，使客户能及时的了解为自己服务的服务商的信息更新。同时服务商可以根据实际情况增加和修改产品信息，上传产品最新动态，修改产品价格，对新到产品和库存不足的产品及时上线下线，能够尽可能满足客户需求，方便客户购买。</a:t>
          </a:r>
          <a:endParaRPr lang="zh-CN" altLang="en-US" sz="1200" dirty="0">
            <a:solidFill>
              <a:schemeClr val="dk1">
                <a:lumMod val="100000"/>
              </a:schemeClr>
            </a:solidFill>
            <a:sym typeface="+mn-ea"/>
          </a:endParaRPr>
        </a:p>
        <a:p>
          <a:pPr>
            <a:lnSpc>
              <a:spcPct val="100000"/>
            </a:lnSpc>
            <a:spcBef>
              <a:spcPct val="0"/>
            </a:spcBef>
            <a:spcAft>
              <a:spcPct val="35000"/>
            </a:spcAft>
          </a:pPr>
          <a:endParaRPr lang="zh-CN" altLang="en-US" sz="1200" dirty="0">
            <a:solidFill>
              <a:schemeClr val="dk1">
                <a:lumMod val="100000"/>
              </a:schemeClr>
            </a:solidFill>
          </a:endParaRPr>
        </a:p>
      </dgm:t>
    </dgm:pt>
    <dgm:pt modelId="{FA673807-FDBF-410F-AF92-1504792B10F0}" cxnId="{2CF2F475-8427-4617-91CB-098B1906D97A}" type="parTrans">
      <dgm:prSet/>
      <dgm:spPr/>
      <dgm:t>
        <a:bodyPr/>
        <a:lstStyle/>
        <a:p>
          <a:endParaRPr lang="zh-CN" altLang="en-US"/>
        </a:p>
      </dgm:t>
    </dgm:pt>
    <dgm:pt modelId="{74598097-7138-4CAC-8D4F-9DF3A66260FC}" cxnId="{2CF2F475-8427-4617-91CB-098B1906D97A}" type="sibTrans">
      <dgm:prSet/>
      <dgm:spPr/>
      <dgm:t>
        <a:bodyPr/>
        <a:lstStyle/>
        <a:p>
          <a:endParaRPr lang="zh-CN" altLang="en-US"/>
        </a:p>
      </dgm:t>
    </dgm:pt>
    <dgm:pt modelId="{967EA1D3-262C-4BA8-8C2C-3BCB1578CBAC}" type="pres">
      <dgm:prSet presAssocID="{F327CE44-41D8-4706-A734-F929023EEC8E}" presName="linear" presStyleCnt="0">
        <dgm:presLayoutVars>
          <dgm:animLvl val="lvl"/>
          <dgm:resizeHandles val="exact"/>
        </dgm:presLayoutVars>
      </dgm:prSet>
      <dgm:spPr/>
    </dgm:pt>
    <dgm:pt modelId="{D9EF3507-67E5-47C7-9CEE-14A0A420354D}" type="pres">
      <dgm:prSet presAssocID="{A10D824E-7DF1-4E4D-BF92-D4DF07D168C7}" presName="parentText" presStyleLbl="node1" presStyleIdx="0" presStyleCnt="1">
        <dgm:presLayoutVars>
          <dgm:chMax val="0"/>
          <dgm:bulletEnabled val="1"/>
        </dgm:presLayoutVars>
      </dgm:prSet>
      <dgm:spPr/>
    </dgm:pt>
  </dgm:ptLst>
  <dgm:cxnLst>
    <dgm:cxn modelId="{67B0D010-A3C7-46F7-8849-039C5D9F384E}" type="presOf" srcId="{F327CE44-41D8-4706-A734-F929023EEC8E}" destId="{967EA1D3-262C-4BA8-8C2C-3BCB1578CBAC}" srcOrd="0" destOrd="0" presId="urn:microsoft.com/office/officeart/2005/8/layout/vList2#17"/>
    <dgm:cxn modelId="{2CF2F475-8427-4617-91CB-098B1906D97A}" srcId="{F327CE44-41D8-4706-A734-F929023EEC8E}" destId="{A10D824E-7DF1-4E4D-BF92-D4DF07D168C7}" srcOrd="0" destOrd="0" parTransId="{FA673807-FDBF-410F-AF92-1504792B10F0}" sibTransId="{74598097-7138-4CAC-8D4F-9DF3A66260FC}"/>
    <dgm:cxn modelId="{B7F182A2-15AF-4067-A332-50FA234E7C30}" type="presOf" srcId="{A10D824E-7DF1-4E4D-BF92-D4DF07D168C7}" destId="{D9EF3507-67E5-47C7-9CEE-14A0A420354D}" srcOrd="0" destOrd="0" presId="urn:microsoft.com/office/officeart/2005/8/layout/vList2#17"/>
    <dgm:cxn modelId="{AC3BCE1D-2C81-4A0C-9CA5-A25A4CE6D011}" type="presParOf" srcId="{967EA1D3-262C-4BA8-8C2C-3BCB1578CBAC}" destId="{D9EF3507-67E5-47C7-9CEE-14A0A420354D}" srcOrd="0" destOrd="0" presId="urn:microsoft.com/office/officeart/2005/8/layout/vList2#1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B3A44-8928-4367-988F-864E37FCE59F}">
      <dsp:nvSpPr>
        <dsp:cNvPr id="0" name=""/>
        <dsp:cNvSpPr/>
      </dsp:nvSpPr>
      <dsp:spPr>
        <a:xfrm>
          <a:off x="0" y="8964"/>
          <a:ext cx="6330802" cy="457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zh-CN" sz="1700" kern="1200" dirty="0"/>
            <a:t>整体使用</a:t>
          </a:r>
          <a:r>
            <a:rPr lang="en-US" sz="1700" kern="1200" dirty="0"/>
            <a:t>SSM(SpringBoot+SpringMVC+MyBatis)+thymeleaf+Jquery</a:t>
          </a:r>
          <a:endParaRPr lang="zh-CN" sz="1700" kern="1200" dirty="0"/>
        </a:p>
      </dsp:txBody>
      <dsp:txXfrm>
        <a:off x="22332" y="31296"/>
        <a:ext cx="6286138" cy="4128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1D26F-1883-4BF9-A5DB-25086F0F01A8}">
      <dsp:nvSpPr>
        <dsp:cNvPr id="0" name=""/>
        <dsp:cNvSpPr/>
      </dsp:nvSpPr>
      <dsp:spPr>
        <a:xfrm>
          <a:off x="0" y="7998"/>
          <a:ext cx="3306445" cy="491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zh-CN" altLang="en-US" sz="1500" kern="1200" dirty="0">
              <a:solidFill>
                <a:schemeClr val="bg1"/>
              </a:solidFill>
              <a:latin typeface="微软雅黑" panose="020B0503020204020204" pitchFamily="34" charset="-122"/>
              <a:ea typeface="微软雅黑" panose="020B0503020204020204" pitchFamily="34" charset="-122"/>
              <a:sym typeface="+mn-ea"/>
            </a:rPr>
            <a:t>服务商模块在项目中的作用：</a:t>
          </a:r>
        </a:p>
      </dsp:txBody>
      <dsp:txXfrm>
        <a:off x="23988" y="31986"/>
        <a:ext cx="3258469" cy="4434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2D134-2B6D-498A-8228-0A5F025D8E45}">
      <dsp:nvSpPr>
        <dsp:cNvPr id="0" name=""/>
        <dsp:cNvSpPr/>
      </dsp:nvSpPr>
      <dsp:spPr>
        <a:xfrm>
          <a:off x="0" y="44597"/>
          <a:ext cx="5472430" cy="457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a:t>1.</a:t>
          </a:r>
          <a:r>
            <a:rPr lang="zh-CN" sz="1700" kern="1200"/>
            <a:t>代码结构较乱，不够规范、严谨</a:t>
          </a:r>
          <a:endParaRPr sz="1700" kern="1200"/>
        </a:p>
      </dsp:txBody>
      <dsp:txXfrm>
        <a:off x="22332" y="66929"/>
        <a:ext cx="5427766" cy="412806"/>
      </dsp:txXfrm>
    </dsp:sp>
    <dsp:sp modelId="{0ED692B2-28AD-4779-A042-FAF300C0567A}">
      <dsp:nvSpPr>
        <dsp:cNvPr id="0" name=""/>
        <dsp:cNvSpPr/>
      </dsp:nvSpPr>
      <dsp:spPr>
        <a:xfrm>
          <a:off x="0" y="551027"/>
          <a:ext cx="5472430" cy="457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altLang="zh-CN" sz="1700" kern="1200" dirty="0"/>
            <a:t>2</a:t>
          </a:r>
          <a:r>
            <a:rPr lang="en-US" sz="1700" kern="1200" dirty="0"/>
            <a:t>.</a:t>
          </a:r>
          <a:r>
            <a:rPr lang="zh-CN" sz="1700" kern="1200" dirty="0"/>
            <a:t>注释不够多</a:t>
          </a:r>
          <a:endParaRPr sz="1700" kern="1200" dirty="0"/>
        </a:p>
      </dsp:txBody>
      <dsp:txXfrm>
        <a:off x="22332" y="573359"/>
        <a:ext cx="5427766" cy="412806"/>
      </dsp:txXfrm>
    </dsp:sp>
    <dsp:sp modelId="{057C4CBA-3AAC-4B8F-B9F5-2E471231713E}">
      <dsp:nvSpPr>
        <dsp:cNvPr id="0" name=""/>
        <dsp:cNvSpPr/>
      </dsp:nvSpPr>
      <dsp:spPr>
        <a:xfrm>
          <a:off x="0" y="1057457"/>
          <a:ext cx="5472430" cy="457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altLang="zh-CN" sz="1700" kern="1200" dirty="0"/>
            <a:t>3</a:t>
          </a:r>
          <a:r>
            <a:rPr lang="en-US" sz="1700" kern="1200" dirty="0"/>
            <a:t>.</a:t>
          </a:r>
          <a:r>
            <a:rPr lang="zh-CN" altLang="en-US" sz="1700" kern="1200" dirty="0"/>
            <a:t>对前端、后台的代码理解还不够</a:t>
          </a:r>
        </a:p>
      </dsp:txBody>
      <dsp:txXfrm>
        <a:off x="22332" y="1079789"/>
        <a:ext cx="5427766" cy="412806"/>
      </dsp:txXfrm>
    </dsp:sp>
    <dsp:sp modelId="{E6318210-F5CD-4E07-83E4-E006DC77A55D}">
      <dsp:nvSpPr>
        <dsp:cNvPr id="0" name=""/>
        <dsp:cNvSpPr/>
      </dsp:nvSpPr>
      <dsp:spPr>
        <a:xfrm>
          <a:off x="0" y="1563887"/>
          <a:ext cx="5472430" cy="457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altLang="zh-CN" sz="1700" kern="1200" dirty="0"/>
            <a:t>4.</a:t>
          </a:r>
          <a:r>
            <a:rPr lang="zh-CN" altLang="en-US" sz="1700" kern="1200" dirty="0"/>
            <a:t>命名过于随意，不够统一</a:t>
          </a:r>
        </a:p>
      </dsp:txBody>
      <dsp:txXfrm>
        <a:off x="22332" y="1586219"/>
        <a:ext cx="5427766" cy="412806"/>
      </dsp:txXfrm>
    </dsp:sp>
    <dsp:sp modelId="{903008F7-1743-4F07-BA94-1B46D1986C52}">
      <dsp:nvSpPr>
        <dsp:cNvPr id="0" name=""/>
        <dsp:cNvSpPr/>
      </dsp:nvSpPr>
      <dsp:spPr>
        <a:xfrm>
          <a:off x="0" y="2070317"/>
          <a:ext cx="5472430" cy="4574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altLang="zh-CN" sz="1700" kern="1200" dirty="0"/>
            <a:t>5</a:t>
          </a:r>
          <a:r>
            <a:rPr lang="en-US" sz="1700" kern="1200" dirty="0"/>
            <a:t>.</a:t>
          </a:r>
          <a:r>
            <a:rPr lang="zh-CN" altLang="en-US" sz="1700" kern="1200" dirty="0"/>
            <a:t>许多知识的掌握还不够，需要借助身边同学的帮助</a:t>
          </a:r>
        </a:p>
      </dsp:txBody>
      <dsp:txXfrm>
        <a:off x="22332" y="2092649"/>
        <a:ext cx="5427766" cy="4128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2D134-2B6D-498A-8228-0A5F025D8E45}">
      <dsp:nvSpPr>
        <dsp:cNvPr id="0" name=""/>
        <dsp:cNvSpPr/>
      </dsp:nvSpPr>
      <dsp:spPr>
        <a:xfrm>
          <a:off x="0" y="7679"/>
          <a:ext cx="4371340" cy="65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zh-CN" altLang="en-US" sz="1800" kern="1200" dirty="0">
              <a:solidFill>
                <a:schemeClr val="bg1"/>
              </a:solidFill>
              <a:latin typeface="微软雅黑" panose="020B0503020204020204" pitchFamily="34" charset="-122"/>
              <a:ea typeface="微软雅黑" panose="020B0503020204020204" pitchFamily="34" charset="-122"/>
              <a:sym typeface="+mn-ea"/>
            </a:rPr>
            <a:t>不足之处以及应该深入处理的部分：</a:t>
          </a:r>
        </a:p>
      </dsp:txBody>
      <dsp:txXfrm>
        <a:off x="31984" y="39663"/>
        <a:ext cx="4307372" cy="5912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F3507-67E5-47C7-9CEE-14A0A420354D}">
      <dsp:nvSpPr>
        <dsp:cNvPr id="0" name=""/>
        <dsp:cNvSpPr/>
      </dsp:nvSpPr>
      <dsp:spPr>
        <a:xfrm>
          <a:off x="0" y="350"/>
          <a:ext cx="7659370" cy="7041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zh-CN" altLang="en-US" sz="1600" kern="1200" dirty="0"/>
            <a:t>遇到棘手的问题和困难时，我们通常先用百度、</a:t>
          </a:r>
          <a:r>
            <a:rPr lang="en-US" altLang="zh-CN" sz="1600" kern="1200" dirty="0"/>
            <a:t>CSDN</a:t>
          </a:r>
          <a:r>
            <a:rPr lang="zh-CN" altLang="en-US" sz="1600" kern="1200" dirty="0"/>
            <a:t>等寻求解决方法或者小组内成员先进行研究，还未解决问题则寻求老师的帮助。</a:t>
          </a:r>
        </a:p>
      </dsp:txBody>
      <dsp:txXfrm>
        <a:off x="34374" y="34724"/>
        <a:ext cx="7590622" cy="6354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4B432-3A5F-4784-996A-1BF30BFF8B47}">
      <dsp:nvSpPr>
        <dsp:cNvPr id="0" name=""/>
        <dsp:cNvSpPr/>
      </dsp:nvSpPr>
      <dsp:spPr>
        <a:xfrm>
          <a:off x="0" y="9664"/>
          <a:ext cx="2765425" cy="538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zh-CN" sz="2000" kern="1200" dirty="0"/>
            <a:t>项目对个人的收获：</a:t>
          </a:r>
        </a:p>
      </dsp:txBody>
      <dsp:txXfrm>
        <a:off x="26273" y="35937"/>
        <a:ext cx="2712879" cy="48565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2D134-2B6D-498A-8228-0A5F025D8E45}">
      <dsp:nvSpPr>
        <dsp:cNvPr id="0" name=""/>
        <dsp:cNvSpPr/>
      </dsp:nvSpPr>
      <dsp:spPr>
        <a:xfrm>
          <a:off x="0" y="1241"/>
          <a:ext cx="7511415" cy="56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kern="1200"/>
            <a:t>1.</a:t>
          </a:r>
          <a:r>
            <a:rPr lang="zh-CN" altLang="en-US" sz="1600" kern="1200"/>
            <a:t>对一个项目的开发流程有了一定的了解</a:t>
          </a:r>
        </a:p>
      </dsp:txBody>
      <dsp:txXfrm>
        <a:off x="27392" y="28633"/>
        <a:ext cx="7456631" cy="506335"/>
      </dsp:txXfrm>
    </dsp:sp>
    <dsp:sp modelId="{4989A6A9-C840-4998-BA4A-553BCDDDB93E}">
      <dsp:nvSpPr>
        <dsp:cNvPr id="0" name=""/>
        <dsp:cNvSpPr/>
      </dsp:nvSpPr>
      <dsp:spPr>
        <a:xfrm>
          <a:off x="0" y="572161"/>
          <a:ext cx="7511415" cy="56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kern="1200">
              <a:sym typeface="+mn-ea"/>
            </a:rPr>
            <a:t>2.</a:t>
          </a:r>
          <a:r>
            <a:rPr sz="1600" kern="1200">
              <a:sym typeface="+mn-ea"/>
            </a:rPr>
            <a:t>让</a:t>
          </a:r>
          <a:r>
            <a:rPr lang="zh-CN" altLang="en-US" sz="1600" kern="1200">
              <a:solidFill>
                <a:schemeClr val="bg1"/>
              </a:solidFill>
              <a:sym typeface="+mn-ea"/>
            </a:rPr>
            <a:t>我明白了一个完整项目的开发，必须由团队来分工合作</a:t>
          </a:r>
          <a:endParaRPr lang="zh-CN" altLang="en-US" sz="1600" kern="1200">
            <a:solidFill>
              <a:schemeClr val="dk1">
                <a:lumMod val="100000"/>
              </a:schemeClr>
            </a:solidFill>
          </a:endParaRPr>
        </a:p>
      </dsp:txBody>
      <dsp:txXfrm>
        <a:off x="27392" y="599553"/>
        <a:ext cx="7456631" cy="506335"/>
      </dsp:txXfrm>
    </dsp:sp>
    <dsp:sp modelId="{0ED692B2-28AD-4779-A042-FAF300C0567A}">
      <dsp:nvSpPr>
        <dsp:cNvPr id="0" name=""/>
        <dsp:cNvSpPr/>
      </dsp:nvSpPr>
      <dsp:spPr>
        <a:xfrm>
          <a:off x="0" y="1143082"/>
          <a:ext cx="7511415" cy="56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kern="1200">
              <a:sym typeface="+mn-ea"/>
            </a:rPr>
            <a:t>3.</a:t>
          </a:r>
          <a:r>
            <a:rPr sz="1600" kern="1200">
              <a:sym typeface="+mn-ea"/>
            </a:rPr>
            <a:t>不</a:t>
          </a:r>
          <a:r>
            <a:rPr lang="zh-CN" altLang="en-US" sz="1600" kern="1200">
              <a:solidFill>
                <a:schemeClr val="bg1"/>
              </a:solidFill>
              <a:sym typeface="+mn-ea"/>
            </a:rPr>
            <a:t>仅在理论上对</a:t>
          </a:r>
          <a:r>
            <a:rPr sz="1600" kern="1200">
              <a:solidFill>
                <a:schemeClr val="bg1"/>
              </a:solidFill>
              <a:sym typeface="+mn-ea"/>
            </a:rPr>
            <a:t>J</a:t>
          </a:r>
          <a:r>
            <a:rPr lang="en-US" altLang="zh-CN" sz="1600" kern="1200">
              <a:solidFill>
                <a:schemeClr val="bg1"/>
              </a:solidFill>
              <a:sym typeface="+mn-ea"/>
            </a:rPr>
            <a:t>ava</a:t>
          </a:r>
          <a:r>
            <a:rPr sz="1600" kern="1200">
              <a:solidFill>
                <a:schemeClr val="bg1"/>
              </a:solidFill>
              <a:sym typeface="+mn-ea"/>
            </a:rPr>
            <a:t>有</a:t>
          </a:r>
          <a:r>
            <a:rPr lang="zh-CN" altLang="en-US" sz="1600" kern="1200">
              <a:solidFill>
                <a:schemeClr val="bg1"/>
              </a:solidFill>
              <a:sym typeface="+mn-ea"/>
            </a:rPr>
            <a:t>了新的认识，在实践能力上也得到了一定的提高，真正做到了学以致用</a:t>
          </a:r>
        </a:p>
      </dsp:txBody>
      <dsp:txXfrm>
        <a:off x="27392" y="1170474"/>
        <a:ext cx="7456631" cy="506335"/>
      </dsp:txXfrm>
    </dsp:sp>
    <dsp:sp modelId="{E6318210-F5CD-4E07-83E4-E006DC77A55D}">
      <dsp:nvSpPr>
        <dsp:cNvPr id="0" name=""/>
        <dsp:cNvSpPr/>
      </dsp:nvSpPr>
      <dsp:spPr>
        <a:xfrm>
          <a:off x="0" y="1714003"/>
          <a:ext cx="7511415" cy="56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kern="1200"/>
            <a:t>4.</a:t>
          </a:r>
          <a:r>
            <a:rPr lang="zh-CN" altLang="en-US" sz="1600" kern="1200">
              <a:solidFill>
                <a:schemeClr val="bg1"/>
              </a:solidFill>
              <a:sym typeface="+mn-ea"/>
            </a:rPr>
            <a:t>发现了自己之前没认识到的缺点，认清缺点有利于更好的改正缺点</a:t>
          </a:r>
        </a:p>
      </dsp:txBody>
      <dsp:txXfrm>
        <a:off x="27392" y="1741395"/>
        <a:ext cx="7456631" cy="506335"/>
      </dsp:txXfrm>
    </dsp:sp>
    <dsp:sp modelId="{903008F7-1743-4F07-BA94-1B46D1986C52}">
      <dsp:nvSpPr>
        <dsp:cNvPr id="0" name=""/>
        <dsp:cNvSpPr/>
      </dsp:nvSpPr>
      <dsp:spPr>
        <a:xfrm>
          <a:off x="0" y="2284923"/>
          <a:ext cx="7511415" cy="56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kern="1200"/>
            <a:t>5.</a:t>
          </a:r>
          <a:r>
            <a:rPr lang="zh-CN" altLang="en-US" sz="1600" kern="1200">
              <a:solidFill>
                <a:schemeClr val="bg1"/>
              </a:solidFill>
              <a:sym typeface="+mn-ea"/>
            </a:rPr>
            <a:t>深刻的认识到需要学习的东西还很多，而我身边的老师和同学就是最好的</a:t>
          </a:r>
          <a:r>
            <a:rPr lang="en-US" altLang="zh-CN" sz="1600" kern="1200">
              <a:solidFill>
                <a:schemeClr val="bg1"/>
              </a:solidFill>
              <a:sym typeface="+mn-ea"/>
            </a:rPr>
            <a:t>“</a:t>
          </a:r>
          <a:r>
            <a:rPr lang="zh-CN" altLang="en-US" sz="1600" kern="1200">
              <a:solidFill>
                <a:schemeClr val="bg1"/>
              </a:solidFill>
              <a:sym typeface="+mn-ea"/>
            </a:rPr>
            <a:t>老师</a:t>
          </a:r>
          <a:r>
            <a:rPr lang="en-US" altLang="zh-CN" sz="500" kern="1200">
              <a:solidFill>
                <a:schemeClr val="bg1"/>
              </a:solidFill>
              <a:sym typeface="+mn-ea"/>
            </a:rPr>
            <a:t>”</a:t>
          </a:r>
          <a:endParaRPr lang="zh-CN" altLang="en-US" sz="500" kern="1200">
            <a:solidFill>
              <a:schemeClr val="bg1"/>
            </a:solidFill>
            <a:sym typeface="+mn-ea"/>
          </a:endParaRPr>
        </a:p>
      </dsp:txBody>
      <dsp:txXfrm>
        <a:off x="27392" y="2312315"/>
        <a:ext cx="7456631" cy="506335"/>
      </dsp:txXfrm>
    </dsp:sp>
    <dsp:sp modelId="{6CE411DB-A0E9-4109-912D-0C26E701BB69}">
      <dsp:nvSpPr>
        <dsp:cNvPr id="0" name=""/>
        <dsp:cNvSpPr/>
      </dsp:nvSpPr>
      <dsp:spPr>
        <a:xfrm>
          <a:off x="0" y="2855844"/>
          <a:ext cx="7511415" cy="56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kern="1200"/>
            <a:t>6.</a:t>
          </a:r>
          <a:r>
            <a:rPr lang="zh-CN" altLang="en-US" sz="1600" kern="1200"/>
            <a:t>意识到了自己的基础十分薄弱，需要自己懂得利用时间进行加强</a:t>
          </a:r>
        </a:p>
      </dsp:txBody>
      <dsp:txXfrm>
        <a:off x="27392" y="2883236"/>
        <a:ext cx="7456631" cy="50633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4B432-3A5F-4784-996A-1BF30BFF8B47}">
      <dsp:nvSpPr>
        <dsp:cNvPr id="0" name=""/>
        <dsp:cNvSpPr/>
      </dsp:nvSpPr>
      <dsp:spPr>
        <a:xfrm>
          <a:off x="0" y="47129"/>
          <a:ext cx="3024505" cy="538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zh-CN" sz="2000" kern="1200" dirty="0"/>
            <a:t>当前模块在项目中的作用：</a:t>
          </a:r>
          <a:endParaRPr sz="2000" kern="1200"/>
        </a:p>
      </dsp:txBody>
      <dsp:txXfrm>
        <a:off x="26273" y="73402"/>
        <a:ext cx="2971959" cy="48565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2D134-2B6D-498A-8228-0A5F025D8E45}">
      <dsp:nvSpPr>
        <dsp:cNvPr id="0" name=""/>
        <dsp:cNvSpPr/>
      </dsp:nvSpPr>
      <dsp:spPr>
        <a:xfrm>
          <a:off x="0" y="144467"/>
          <a:ext cx="6958330" cy="12928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zh-CN" altLang="en-US" sz="2000" b="1" kern="1200"/>
            <a:t>在各大信息管理系统中，登录功能必不可少，它的作用就是验证用户的身份，判断用户是否为本站的会员，只有会员才能访问当前系统。</a:t>
          </a:r>
        </a:p>
      </dsp:txBody>
      <dsp:txXfrm>
        <a:off x="63112" y="207579"/>
        <a:ext cx="6832106" cy="1166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1D26F-1883-4BF9-A5DB-25086F0F01A8}">
      <dsp:nvSpPr>
        <dsp:cNvPr id="0" name=""/>
        <dsp:cNvSpPr/>
      </dsp:nvSpPr>
      <dsp:spPr>
        <a:xfrm>
          <a:off x="0" y="679"/>
          <a:ext cx="1785620" cy="6458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zh-CN" altLang="en-US" sz="2400" kern="1200" dirty="0"/>
            <a:t>技术难点：</a:t>
          </a:r>
        </a:p>
      </dsp:txBody>
      <dsp:txXfrm>
        <a:off x="31527" y="32206"/>
        <a:ext cx="1722566" cy="5827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03BD9-BB0E-4C29-BDB1-F73770C8B787}">
      <dsp:nvSpPr>
        <dsp:cNvPr id="0" name=""/>
        <dsp:cNvSpPr/>
      </dsp:nvSpPr>
      <dsp:spPr>
        <a:xfrm>
          <a:off x="0" y="7589"/>
          <a:ext cx="7659471" cy="6844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zh-CN" sz="1500" kern="1200" dirty="0"/>
            <a:t>前端弹窗：因为平时较少接触前端，并且网上的</a:t>
          </a:r>
          <a:r>
            <a:rPr lang="en-US" sz="1500" kern="1200" dirty="0"/>
            <a:t>js</a:t>
          </a:r>
          <a:r>
            <a:rPr lang="zh-CN" sz="1500" kern="1200" dirty="0"/>
            <a:t>弹窗代码比较复杂且臃肿，所以使用</a:t>
          </a:r>
          <a:r>
            <a:rPr lang="en-US" sz="1500" kern="1200" dirty="0"/>
            <a:t>Jquery</a:t>
          </a:r>
          <a:r>
            <a:rPr lang="zh-CN" sz="1500" kern="1200" dirty="0"/>
            <a:t>的贤心插件，实现各种消息弹窗</a:t>
          </a:r>
          <a:endParaRPr sz="1500" kern="1200"/>
        </a:p>
      </dsp:txBody>
      <dsp:txXfrm>
        <a:off x="33412" y="41001"/>
        <a:ext cx="7592647" cy="6176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F3507-67E5-47C7-9CEE-14A0A420354D}">
      <dsp:nvSpPr>
        <dsp:cNvPr id="0" name=""/>
        <dsp:cNvSpPr/>
      </dsp:nvSpPr>
      <dsp:spPr>
        <a:xfrm>
          <a:off x="0" y="154965"/>
          <a:ext cx="7659370" cy="16350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altLang="zh-CN" sz="1600" kern="1200" dirty="0"/>
            <a:t>Mybatis</a:t>
          </a:r>
          <a:r>
            <a:rPr lang="zh-CN" altLang="en-US" sz="1600" kern="1200" dirty="0"/>
            <a:t>对</a:t>
          </a:r>
          <a:r>
            <a:rPr lang="en-US" altLang="zh-CN" sz="1600" kern="1200" dirty="0"/>
            <a:t>Text</a:t>
          </a:r>
          <a:r>
            <a:rPr lang="zh-CN" altLang="en-US" sz="1600" kern="1200" dirty="0"/>
            <a:t>等字段类型的限制：在项目开发过程中发现总是有些字段数据保存上，经过排查，发现总是</a:t>
          </a:r>
          <a:r>
            <a:rPr lang="en-US" altLang="zh-CN" sz="1600" kern="1200" dirty="0"/>
            <a:t>Text</a:t>
          </a:r>
          <a:r>
            <a:rPr lang="zh-CN" altLang="en-US" sz="1600" kern="1200" dirty="0"/>
            <a:t>等类型的字段保存不上，原因是</a:t>
          </a:r>
          <a:r>
            <a:rPr lang="en-US" altLang="zh-CN" sz="1600" kern="1200" dirty="0"/>
            <a:t>Mybatis</a:t>
          </a:r>
          <a:r>
            <a:rPr lang="zh-CN" altLang="en-US" sz="1600" kern="1200" dirty="0"/>
            <a:t>逆向工程生成的代码对类似</a:t>
          </a:r>
          <a:r>
            <a:rPr lang="en-US" altLang="zh-CN" sz="1600" kern="1200" dirty="0"/>
            <a:t>Text</a:t>
          </a:r>
          <a:r>
            <a:rPr lang="zh-CN" altLang="en-US" sz="1600" kern="1200" dirty="0"/>
            <a:t>类型的数据进行了处理，需要使用相关的类和方法进行处理，整个项目我认为不需要</a:t>
          </a:r>
          <a:r>
            <a:rPr lang="en-US" altLang="zh-CN" sz="1600" kern="1200" dirty="0"/>
            <a:t>Text</a:t>
          </a:r>
          <a:r>
            <a:rPr lang="zh-CN" altLang="en-US" sz="1600" kern="1200" dirty="0"/>
            <a:t>类型的数据，故将</a:t>
          </a:r>
          <a:r>
            <a:rPr lang="en-US" altLang="zh-CN" sz="1600" kern="1200" dirty="0"/>
            <a:t>Text</a:t>
          </a:r>
          <a:r>
            <a:rPr lang="zh-CN" altLang="en-US" sz="1600" kern="1200" dirty="0"/>
            <a:t>改成</a:t>
          </a:r>
          <a:r>
            <a:rPr lang="en-US" altLang="zh-CN" sz="1600" kern="1200" dirty="0"/>
            <a:t>varchar</a:t>
          </a:r>
          <a:r>
            <a:rPr lang="zh-CN" altLang="en-US" sz="1600" kern="1200" dirty="0"/>
            <a:t>类型（长度尽量大点），重新逆向即可正常保存数据</a:t>
          </a:r>
        </a:p>
      </dsp:txBody>
      <dsp:txXfrm>
        <a:off x="79818" y="234783"/>
        <a:ext cx="7499734" cy="14754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2D134-2B6D-498A-8228-0A5F025D8E45}">
      <dsp:nvSpPr>
        <dsp:cNvPr id="0" name=""/>
        <dsp:cNvSpPr/>
      </dsp:nvSpPr>
      <dsp:spPr>
        <a:xfrm>
          <a:off x="0" y="300613"/>
          <a:ext cx="5472608" cy="4276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1.</a:t>
          </a:r>
          <a:r>
            <a:rPr lang="zh-CN" sz="1700" kern="1200"/>
            <a:t>代码结构较乱，功能不够明确，查找费劲</a:t>
          </a:r>
        </a:p>
      </dsp:txBody>
      <dsp:txXfrm>
        <a:off x="20875" y="321488"/>
        <a:ext cx="5430858" cy="385885"/>
      </dsp:txXfrm>
    </dsp:sp>
    <dsp:sp modelId="{4989A6A9-C840-4998-BA4A-553BCDDDB93E}">
      <dsp:nvSpPr>
        <dsp:cNvPr id="0" name=""/>
        <dsp:cNvSpPr/>
      </dsp:nvSpPr>
      <dsp:spPr>
        <a:xfrm>
          <a:off x="0" y="777208"/>
          <a:ext cx="5472608" cy="4276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2.</a:t>
          </a:r>
          <a:r>
            <a:rPr lang="zh-CN" sz="1700" kern="1200"/>
            <a:t>有些小功能未添加上</a:t>
          </a:r>
        </a:p>
      </dsp:txBody>
      <dsp:txXfrm>
        <a:off x="20875" y="798083"/>
        <a:ext cx="5430858" cy="385885"/>
      </dsp:txXfrm>
    </dsp:sp>
    <dsp:sp modelId="{0ED692B2-28AD-4779-A042-FAF300C0567A}">
      <dsp:nvSpPr>
        <dsp:cNvPr id="0" name=""/>
        <dsp:cNvSpPr/>
      </dsp:nvSpPr>
      <dsp:spPr>
        <a:xfrm>
          <a:off x="0" y="1253803"/>
          <a:ext cx="5472608" cy="4276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3.</a:t>
          </a:r>
          <a:r>
            <a:rPr lang="zh-CN" sz="1700" kern="1200"/>
            <a:t>注释不够多，尤其前端代码</a:t>
          </a:r>
        </a:p>
      </dsp:txBody>
      <dsp:txXfrm>
        <a:off x="20875" y="1274678"/>
        <a:ext cx="5430858" cy="385885"/>
      </dsp:txXfrm>
    </dsp:sp>
    <dsp:sp modelId="{E6318210-F5CD-4E07-83E4-E006DC77A55D}">
      <dsp:nvSpPr>
        <dsp:cNvPr id="0" name=""/>
        <dsp:cNvSpPr/>
      </dsp:nvSpPr>
      <dsp:spPr>
        <a:xfrm>
          <a:off x="0" y="1730398"/>
          <a:ext cx="5472608" cy="4276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4.</a:t>
          </a:r>
          <a:r>
            <a:rPr lang="zh-CN" sz="1700" kern="1200"/>
            <a:t>没有严格采用前后端分离，属于前后端结合</a:t>
          </a:r>
        </a:p>
      </dsp:txBody>
      <dsp:txXfrm>
        <a:off x="20875" y="1751273"/>
        <a:ext cx="5430858" cy="385885"/>
      </dsp:txXfrm>
    </dsp:sp>
    <dsp:sp modelId="{903008F7-1743-4F07-BA94-1B46D1986C52}">
      <dsp:nvSpPr>
        <dsp:cNvPr id="0" name=""/>
        <dsp:cNvSpPr/>
      </dsp:nvSpPr>
      <dsp:spPr>
        <a:xfrm>
          <a:off x="0" y="2206993"/>
          <a:ext cx="5472608" cy="4276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5.</a:t>
          </a:r>
          <a:r>
            <a:rPr lang="zh-CN" sz="1700" kern="1200"/>
            <a:t>前端代码写的非常杂乱，命名随意</a:t>
          </a:r>
        </a:p>
      </dsp:txBody>
      <dsp:txXfrm>
        <a:off x="20875" y="2227868"/>
        <a:ext cx="5430858" cy="385885"/>
      </dsp:txXfrm>
    </dsp:sp>
    <dsp:sp modelId="{6CE411DB-A0E9-4109-912D-0C26E701BB69}">
      <dsp:nvSpPr>
        <dsp:cNvPr id="0" name=""/>
        <dsp:cNvSpPr/>
      </dsp:nvSpPr>
      <dsp:spPr>
        <a:xfrm>
          <a:off x="0" y="2683588"/>
          <a:ext cx="5472608" cy="4276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6.</a:t>
          </a:r>
          <a:r>
            <a:rPr lang="zh-CN" sz="1700" kern="1200"/>
            <a:t>代码有些冗杂，相似代码太多</a:t>
          </a:r>
        </a:p>
      </dsp:txBody>
      <dsp:txXfrm>
        <a:off x="20875" y="2704463"/>
        <a:ext cx="5430858" cy="385885"/>
      </dsp:txXfrm>
    </dsp:sp>
    <dsp:sp modelId="{C059B393-B716-4B91-8388-F0E05B8E9694}">
      <dsp:nvSpPr>
        <dsp:cNvPr id="0" name=""/>
        <dsp:cNvSpPr/>
      </dsp:nvSpPr>
      <dsp:spPr>
        <a:xfrm>
          <a:off x="0" y="3160183"/>
          <a:ext cx="5472608" cy="4276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7.</a:t>
          </a:r>
          <a:r>
            <a:rPr lang="zh-CN" sz="1700" kern="1200"/>
            <a:t>并未真正会用相关框架，许多用法还得查找相关文档</a:t>
          </a:r>
        </a:p>
      </dsp:txBody>
      <dsp:txXfrm>
        <a:off x="20875" y="3181058"/>
        <a:ext cx="5430858" cy="3858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2D134-2B6D-498A-8228-0A5F025D8E45}">
      <dsp:nvSpPr>
        <dsp:cNvPr id="0" name=""/>
        <dsp:cNvSpPr/>
      </dsp:nvSpPr>
      <dsp:spPr>
        <a:xfrm>
          <a:off x="0" y="7679"/>
          <a:ext cx="4371340" cy="65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zh-CN" altLang="en-US" sz="1800" kern="1200" dirty="0">
              <a:solidFill>
                <a:schemeClr val="bg1"/>
              </a:solidFill>
              <a:latin typeface="微软雅黑" panose="020B0503020204020204" pitchFamily="34" charset="-122"/>
              <a:ea typeface="微软雅黑" panose="020B0503020204020204" pitchFamily="34" charset="-122"/>
              <a:sym typeface="+mn-ea"/>
            </a:rPr>
            <a:t>不足之处以及应该深入处理的部分：</a:t>
          </a:r>
        </a:p>
      </dsp:txBody>
      <dsp:txXfrm>
        <a:off x="31984" y="39663"/>
        <a:ext cx="4307372" cy="5912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4B432-3A5F-4784-996A-1BF30BFF8B47}">
      <dsp:nvSpPr>
        <dsp:cNvPr id="0" name=""/>
        <dsp:cNvSpPr/>
      </dsp:nvSpPr>
      <dsp:spPr>
        <a:xfrm>
          <a:off x="0" y="9664"/>
          <a:ext cx="2765425" cy="538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zh-CN" altLang="en-US" sz="2000" kern="1200" dirty="0"/>
            <a:t>项目对个人的收获：</a:t>
          </a:r>
        </a:p>
      </dsp:txBody>
      <dsp:txXfrm>
        <a:off x="26273" y="35937"/>
        <a:ext cx="2712879" cy="4856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4B432-3A5F-4784-996A-1BF30BFF8B47}">
      <dsp:nvSpPr>
        <dsp:cNvPr id="0" name=""/>
        <dsp:cNvSpPr/>
      </dsp:nvSpPr>
      <dsp:spPr>
        <a:xfrm>
          <a:off x="0" y="148691"/>
          <a:ext cx="7344816" cy="3159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zh-CN" sz="1500" kern="1200" dirty="0"/>
            <a:t>学习了</a:t>
          </a:r>
          <a:r>
            <a:rPr lang="en-US" sz="1500" kern="1200" dirty="0"/>
            <a:t>SSM</a:t>
          </a:r>
          <a:r>
            <a:rPr lang="zh-CN" sz="1500" kern="1200" dirty="0"/>
            <a:t>框架，对前端有了一些了解，在项目刚开始时看不懂概要设计文档，因为没有认真分析过系统流程，直接根据数据库分析，不仅累而且浪费时间，整个脑袋都是一团乱，各个模块根本不知道之间联系是什么样的，最后还是对着页面老老实实分析，总算有了个项目大概流程。虽然如此，但是写项目的时候还是遇到了问题：各个模块之间有些数据是相关的，但之前写项目的时候并没有考虑到，导致写到相关功能的时候虽然有数据，但是关键的字段却没有数据，而且各个接口之间并不统一，许多功能都差不多。所有说整个项目开始的时候，应该先浏览完所有页面，大脑中有个大致流程，然后接下来结合数据库分析各个相关功能之间的数据联动，最后结合前面规范数据接口。第一次独立写这么大型的项目，总的来说这个项目是比较失败的，虽然能跑起来，但是结构太烂，可读性比较差，可以改进的地方太多。以后开发项目需要提前决定好功能接口，并且项目结构得好好的设计，避免可读性过于差劲</a:t>
          </a:r>
          <a:r>
            <a:rPr lang="zh-CN" altLang="en-US" sz="1500" kern="1200" dirty="0"/>
            <a:t>。</a:t>
          </a:r>
          <a:endParaRPr lang="zh-CN" sz="1500" kern="1200" dirty="0"/>
        </a:p>
      </dsp:txBody>
      <dsp:txXfrm>
        <a:off x="154210" y="302901"/>
        <a:ext cx="7036396" cy="28505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F3507-67E5-47C7-9CEE-14A0A420354D}">
      <dsp:nvSpPr>
        <dsp:cNvPr id="0" name=""/>
        <dsp:cNvSpPr/>
      </dsp:nvSpPr>
      <dsp:spPr>
        <a:xfrm>
          <a:off x="0" y="1411"/>
          <a:ext cx="7659370" cy="28984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zh-CN" altLang="en-US" sz="2400" kern="1200" dirty="0">
              <a:sym typeface="+mn-ea"/>
            </a:rPr>
            <a:t>服务</a:t>
          </a:r>
          <a:r>
            <a:rPr lang="zh-CN" altLang="en-US" sz="2400" kern="1200" dirty="0">
              <a:solidFill>
                <a:schemeClr val="bg1"/>
              </a:solidFill>
              <a:sym typeface="+mn-ea"/>
            </a:rPr>
            <a:t>商模块实现了对服务商信息的修改更新，使客户能及时的了解为自己服务的服务商的信息更新。同时服务商可以根据实际情况增加和修改产品信息，上传产品最新动态，修改产品价格，对新到产品和库存不足的产品及时上线下线，能够尽可能满足客户需求，方便客户购买。</a:t>
          </a:r>
          <a:endParaRPr lang="zh-CN" altLang="en-US" sz="1200" kern="1200" dirty="0">
            <a:solidFill>
              <a:schemeClr val="dk1">
                <a:lumMod val="100000"/>
              </a:schemeClr>
            </a:solidFill>
            <a:sym typeface="+mn-ea"/>
          </a:endParaRPr>
        </a:p>
        <a:p>
          <a:pPr marL="0" lvl="0" indent="0" algn="l" defTabSz="1066800">
            <a:lnSpc>
              <a:spcPct val="100000"/>
            </a:lnSpc>
            <a:spcBef>
              <a:spcPct val="0"/>
            </a:spcBef>
            <a:spcAft>
              <a:spcPct val="35000"/>
            </a:spcAft>
            <a:buNone/>
          </a:pPr>
          <a:endParaRPr lang="zh-CN" altLang="en-US" sz="1200" kern="1200" dirty="0">
            <a:solidFill>
              <a:schemeClr val="dk1">
                <a:lumMod val="100000"/>
              </a:schemeClr>
            </a:solidFill>
          </a:endParaRPr>
        </a:p>
      </dsp:txBody>
      <dsp:txXfrm>
        <a:off x="141493" y="142904"/>
        <a:ext cx="7376384" cy="2615506"/>
      </dsp:txXfrm>
    </dsp:sp>
  </dsp:spTree>
</dsp:drawing>
</file>

<file path=ppt/diagrams/layout1.xml><?xml version="1.0" encoding="utf-8"?>
<dgm:layoutDef xmlns:dgm="http://schemas.openxmlformats.org/drawingml/2006/diagram" xmlns:a="http://schemas.openxmlformats.org/drawingml/2006/main" uniqueId="urn:microsoft.com/office/officeart/2005/8/layout/vList2#16">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18">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19">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20">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23">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23">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2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25">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26">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27">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28">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29">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30">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17">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2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2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2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2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2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2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2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3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85"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86"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1048887"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88"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79"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80"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1048881"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82"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883"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84"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幻灯片图像占位符 1"/>
          <p:cNvSpPr>
            <a:spLocks noGrp="1" noRot="1" noChangeAspect="1"/>
          </p:cNvSpPr>
          <p:nvPr>
            <p:ph type="sldImg"/>
          </p:nvPr>
        </p:nvSpPr>
        <p:spPr/>
      </p:sp>
      <p:sp>
        <p:nvSpPr>
          <p:cNvPr id="1048661" name="备注占位符 2"/>
          <p:cNvSpPr>
            <a:spLocks noGrp="1"/>
          </p:cNvSpPr>
          <p:nvPr>
            <p:ph type="body" idx="1"/>
          </p:nvPr>
        </p:nvSpPr>
        <p:spPr/>
        <p:txBody>
          <a:bodyPr/>
          <a:lstStyle/>
          <a:p>
            <a:endParaRPr lang="zh-CN" altLang="en-US"/>
          </a:p>
        </p:txBody>
      </p:sp>
      <p:sp>
        <p:nvSpPr>
          <p:cNvPr id="1048662"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1" name="幻灯片图像占位符 1"/>
          <p:cNvSpPr>
            <a:spLocks noGrp="1" noRot="1" noChangeAspect="1"/>
          </p:cNvSpPr>
          <p:nvPr>
            <p:ph type="sldImg"/>
          </p:nvPr>
        </p:nvSpPr>
        <p:spPr/>
      </p:sp>
      <p:sp>
        <p:nvSpPr>
          <p:cNvPr id="1048732" name="备注占位符 2"/>
          <p:cNvSpPr>
            <a:spLocks noGrp="1"/>
          </p:cNvSpPr>
          <p:nvPr>
            <p:ph type="body" idx="1"/>
          </p:nvPr>
        </p:nvSpPr>
        <p:spPr/>
        <p:txBody>
          <a:bodyPr/>
          <a:lstStyle/>
          <a:p>
            <a:endParaRPr lang="zh-CN" altLang="en-US"/>
          </a:p>
        </p:txBody>
      </p:sp>
      <p:sp>
        <p:nvSpPr>
          <p:cNvPr id="1048733"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0" name="幻灯片图像占位符 1"/>
          <p:cNvSpPr>
            <a:spLocks noGrp="1" noRot="1" noChangeAspect="1"/>
          </p:cNvSpPr>
          <p:nvPr>
            <p:ph type="sldImg"/>
          </p:nvPr>
        </p:nvSpPr>
        <p:spPr/>
      </p:sp>
      <p:sp>
        <p:nvSpPr>
          <p:cNvPr id="1048771" name="备注占位符 2"/>
          <p:cNvSpPr>
            <a:spLocks noGrp="1"/>
          </p:cNvSpPr>
          <p:nvPr>
            <p:ph type="body" idx="1"/>
          </p:nvPr>
        </p:nvSpPr>
        <p:spPr/>
        <p:txBody>
          <a:bodyPr/>
          <a:lstStyle/>
          <a:p>
            <a:endParaRPr lang="zh-CN" altLang="en-US"/>
          </a:p>
        </p:txBody>
      </p:sp>
      <p:sp>
        <p:nvSpPr>
          <p:cNvPr id="1048772"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幻灯片图像占位符 1"/>
          <p:cNvSpPr>
            <a:spLocks noGrp="1" noRot="1" noChangeAspect="1"/>
          </p:cNvSpPr>
          <p:nvPr>
            <p:ph type="sldImg"/>
          </p:nvPr>
        </p:nvSpPr>
        <p:spPr/>
      </p:sp>
      <p:sp>
        <p:nvSpPr>
          <p:cNvPr id="1048781" name="备注占位符 2"/>
          <p:cNvSpPr>
            <a:spLocks noGrp="1"/>
          </p:cNvSpPr>
          <p:nvPr>
            <p:ph type="body" idx="1"/>
          </p:nvPr>
        </p:nvSpPr>
        <p:spPr/>
        <p:txBody>
          <a:bodyPr/>
          <a:lstStyle/>
          <a:p>
            <a:endParaRPr lang="zh-CN" altLang="en-US"/>
          </a:p>
        </p:txBody>
      </p:sp>
      <p:sp>
        <p:nvSpPr>
          <p:cNvPr id="1048782"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5" name="幻灯片图像占位符 1"/>
          <p:cNvSpPr>
            <a:spLocks noGrp="1" noRot="1" noChangeAspect="1"/>
          </p:cNvSpPr>
          <p:nvPr>
            <p:ph type="sldImg"/>
          </p:nvPr>
        </p:nvSpPr>
        <p:spPr/>
      </p:sp>
      <p:sp>
        <p:nvSpPr>
          <p:cNvPr id="1048786" name="备注占位符 2"/>
          <p:cNvSpPr>
            <a:spLocks noGrp="1"/>
          </p:cNvSpPr>
          <p:nvPr>
            <p:ph type="body" idx="1"/>
          </p:nvPr>
        </p:nvSpPr>
        <p:spPr/>
        <p:txBody>
          <a:bodyPr/>
          <a:lstStyle/>
          <a:p>
            <a:endParaRPr lang="zh-CN" altLang="en-US"/>
          </a:p>
        </p:txBody>
      </p:sp>
      <p:sp>
        <p:nvSpPr>
          <p:cNvPr id="1048787"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7" name="幻灯片图像占位符 1"/>
          <p:cNvSpPr>
            <a:spLocks noGrp="1" noRot="1" noChangeAspect="1"/>
          </p:cNvSpPr>
          <p:nvPr>
            <p:ph type="sldImg"/>
          </p:nvPr>
        </p:nvSpPr>
        <p:spPr/>
      </p:sp>
      <p:sp>
        <p:nvSpPr>
          <p:cNvPr id="1048848" name="备注占位符 2"/>
          <p:cNvSpPr>
            <a:spLocks noGrp="1"/>
          </p:cNvSpPr>
          <p:nvPr>
            <p:ph type="body" idx="1"/>
          </p:nvPr>
        </p:nvSpPr>
        <p:spPr/>
        <p:txBody>
          <a:bodyPr/>
          <a:lstStyle/>
          <a:p>
            <a:endParaRPr lang="zh-CN" altLang="en-US"/>
          </a:p>
        </p:txBody>
      </p:sp>
      <p:sp>
        <p:nvSpPr>
          <p:cNvPr id="1048849"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1" name="幻灯片图像占位符 1"/>
          <p:cNvSpPr>
            <a:spLocks noGrp="1" noRot="1" noChangeAspect="1"/>
          </p:cNvSpPr>
          <p:nvPr>
            <p:ph type="sldImg"/>
          </p:nvPr>
        </p:nvSpPr>
        <p:spPr/>
      </p:sp>
      <p:sp>
        <p:nvSpPr>
          <p:cNvPr id="1048852" name="备注占位符 2"/>
          <p:cNvSpPr>
            <a:spLocks noGrp="1"/>
          </p:cNvSpPr>
          <p:nvPr>
            <p:ph type="body" idx="1"/>
          </p:nvPr>
        </p:nvSpPr>
        <p:spPr/>
        <p:txBody>
          <a:bodyPr/>
          <a:lstStyle/>
          <a:p>
            <a:endParaRPr lang="zh-CN" altLang="en-US"/>
          </a:p>
        </p:txBody>
      </p:sp>
      <p:sp>
        <p:nvSpPr>
          <p:cNvPr id="1048853"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5" name="幻灯片图像占位符 1"/>
          <p:cNvSpPr>
            <a:spLocks noGrp="1" noRot="1" noChangeAspect="1"/>
          </p:cNvSpPr>
          <p:nvPr>
            <p:ph type="sldImg"/>
          </p:nvPr>
        </p:nvSpPr>
        <p:spPr/>
      </p:sp>
      <p:sp>
        <p:nvSpPr>
          <p:cNvPr id="1048786" name="备注占位符 2"/>
          <p:cNvSpPr>
            <a:spLocks noGrp="1"/>
          </p:cNvSpPr>
          <p:nvPr>
            <p:ph type="body" idx="1"/>
          </p:nvPr>
        </p:nvSpPr>
        <p:spPr/>
        <p:txBody>
          <a:bodyPr/>
          <a:lstStyle/>
          <a:p>
            <a:endParaRPr lang="zh-CN" altLang="en-US"/>
          </a:p>
        </p:txBody>
      </p:sp>
      <p:sp>
        <p:nvSpPr>
          <p:cNvPr id="1048787"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2" name="幻灯片图像占位符 1"/>
          <p:cNvSpPr>
            <a:spLocks noGrp="1" noRot="1" noChangeAspect="1"/>
          </p:cNvSpPr>
          <p:nvPr>
            <p:ph type="sldImg"/>
          </p:nvPr>
        </p:nvSpPr>
        <p:spPr/>
      </p:sp>
      <p:sp>
        <p:nvSpPr>
          <p:cNvPr id="1048863" name="备注占位符 2"/>
          <p:cNvSpPr>
            <a:spLocks noGrp="1"/>
          </p:cNvSpPr>
          <p:nvPr>
            <p:ph type="body" idx="1"/>
          </p:nvPr>
        </p:nvSpPr>
        <p:spPr/>
        <p:txBody>
          <a:bodyPr/>
          <a:lstStyle/>
          <a:p>
            <a:endParaRPr lang="zh-CN" altLang="en-US"/>
          </a:p>
        </p:txBody>
      </p:sp>
      <p:sp>
        <p:nvSpPr>
          <p:cNvPr id="104886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6" name="幻灯片图像占位符 1"/>
          <p:cNvSpPr>
            <a:spLocks noGrp="1" noRot="1" noChangeAspect="1"/>
          </p:cNvSpPr>
          <p:nvPr>
            <p:ph type="sldImg"/>
          </p:nvPr>
        </p:nvSpPr>
        <p:spPr/>
      </p:sp>
      <p:sp>
        <p:nvSpPr>
          <p:cNvPr id="1048797" name="备注占位符 2"/>
          <p:cNvSpPr>
            <a:spLocks noGrp="1"/>
          </p:cNvSpPr>
          <p:nvPr>
            <p:ph type="body" idx="1"/>
          </p:nvPr>
        </p:nvSpPr>
        <p:spPr/>
        <p:txBody>
          <a:bodyPr/>
          <a:lstStyle/>
          <a:p>
            <a:endParaRPr lang="zh-CN" altLang="en-US"/>
          </a:p>
        </p:txBody>
      </p:sp>
      <p:sp>
        <p:nvSpPr>
          <p:cNvPr id="1048798"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幻灯片图像占位符 1"/>
          <p:cNvSpPr>
            <a:spLocks noGrp="1" noRot="1" noChangeAspect="1"/>
          </p:cNvSpPr>
          <p:nvPr>
            <p:ph type="sldImg"/>
          </p:nvPr>
        </p:nvSpPr>
        <p:spPr/>
      </p:sp>
      <p:sp>
        <p:nvSpPr>
          <p:cNvPr id="1048672" name="备注占位符 2"/>
          <p:cNvSpPr>
            <a:spLocks noGrp="1"/>
          </p:cNvSpPr>
          <p:nvPr>
            <p:ph type="body" idx="1"/>
          </p:nvPr>
        </p:nvSpPr>
        <p:spPr/>
        <p:txBody>
          <a:bodyPr/>
          <a:lstStyle/>
          <a:p>
            <a:endParaRPr lang="zh-CN" altLang="en-US"/>
          </a:p>
        </p:txBody>
      </p:sp>
      <p:sp>
        <p:nvSpPr>
          <p:cNvPr id="1048673"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2" name="幻灯片图像占位符 1"/>
          <p:cNvSpPr>
            <a:spLocks noGrp="1" noRot="1" noChangeAspect="1"/>
          </p:cNvSpPr>
          <p:nvPr>
            <p:ph type="sldImg"/>
          </p:nvPr>
        </p:nvSpPr>
        <p:spPr/>
      </p:sp>
      <p:sp>
        <p:nvSpPr>
          <p:cNvPr id="1048873" name="备注占位符 2"/>
          <p:cNvSpPr>
            <a:spLocks noGrp="1"/>
          </p:cNvSpPr>
          <p:nvPr>
            <p:ph type="body" idx="1"/>
          </p:nvPr>
        </p:nvSpPr>
        <p:spPr/>
        <p:txBody>
          <a:bodyPr/>
          <a:lstStyle/>
          <a:p>
            <a:endParaRPr lang="zh-CN" altLang="en-US"/>
          </a:p>
        </p:txBody>
      </p:sp>
      <p:sp>
        <p:nvSpPr>
          <p:cNvPr id="104887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幻灯片图像占位符 1"/>
          <p:cNvSpPr>
            <a:spLocks noGrp="1" noRot="1" noChangeAspect="1"/>
          </p:cNvSpPr>
          <p:nvPr>
            <p:ph type="sldImg"/>
          </p:nvPr>
        </p:nvSpPr>
        <p:spPr/>
      </p:sp>
      <p:sp>
        <p:nvSpPr>
          <p:cNvPr id="1048726" name="备注占位符 2"/>
          <p:cNvSpPr>
            <a:spLocks noGrp="1"/>
          </p:cNvSpPr>
          <p:nvPr>
            <p:ph type="body" idx="1"/>
          </p:nvPr>
        </p:nvSpPr>
        <p:spPr/>
        <p:txBody>
          <a:bodyPr/>
          <a:lstStyle/>
          <a:p>
            <a:endParaRPr lang="zh-CN" altLang="en-US"/>
          </a:p>
        </p:txBody>
      </p:sp>
      <p:sp>
        <p:nvSpPr>
          <p:cNvPr id="1048727"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幻灯片图像占位符 1"/>
          <p:cNvSpPr>
            <a:spLocks noGrp="1" noRot="1" noChangeAspect="1"/>
          </p:cNvSpPr>
          <p:nvPr>
            <p:ph type="sldImg"/>
          </p:nvPr>
        </p:nvSpPr>
        <p:spPr/>
      </p:sp>
      <p:sp>
        <p:nvSpPr>
          <p:cNvPr id="1048661" name="备注占位符 2"/>
          <p:cNvSpPr>
            <a:spLocks noGrp="1"/>
          </p:cNvSpPr>
          <p:nvPr>
            <p:ph type="body" idx="1"/>
          </p:nvPr>
        </p:nvSpPr>
        <p:spPr/>
        <p:txBody>
          <a:bodyPr/>
          <a:lstStyle/>
          <a:p>
            <a:endParaRPr lang="zh-CN" altLang="en-US"/>
          </a:p>
        </p:txBody>
      </p:sp>
      <p:sp>
        <p:nvSpPr>
          <p:cNvPr id="1048662"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幻灯片图像占位符 1"/>
          <p:cNvSpPr>
            <a:spLocks noGrp="1" noRot="1" noChangeAspect="1"/>
          </p:cNvSpPr>
          <p:nvPr>
            <p:ph type="sldImg"/>
          </p:nvPr>
        </p:nvSpPr>
        <p:spPr/>
      </p:sp>
      <p:sp>
        <p:nvSpPr>
          <p:cNvPr id="1048726" name="备注占位符 2"/>
          <p:cNvSpPr>
            <a:spLocks noGrp="1"/>
          </p:cNvSpPr>
          <p:nvPr>
            <p:ph type="body" idx="1"/>
          </p:nvPr>
        </p:nvSpPr>
        <p:spPr/>
        <p:txBody>
          <a:bodyPr/>
          <a:lstStyle/>
          <a:p>
            <a:endParaRPr lang="zh-CN" altLang="en-US"/>
          </a:p>
        </p:txBody>
      </p:sp>
      <p:sp>
        <p:nvSpPr>
          <p:cNvPr id="1048727"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1" name="幻灯片图像占位符 1"/>
          <p:cNvSpPr>
            <a:spLocks noGrp="1" noRot="1" noChangeAspect="1"/>
          </p:cNvSpPr>
          <p:nvPr>
            <p:ph type="sldImg"/>
          </p:nvPr>
        </p:nvSpPr>
        <p:spPr/>
      </p:sp>
      <p:sp>
        <p:nvSpPr>
          <p:cNvPr id="1048732" name="备注占位符 2"/>
          <p:cNvSpPr>
            <a:spLocks noGrp="1"/>
          </p:cNvSpPr>
          <p:nvPr>
            <p:ph type="body" idx="1"/>
          </p:nvPr>
        </p:nvSpPr>
        <p:spPr/>
        <p:txBody>
          <a:bodyPr/>
          <a:lstStyle/>
          <a:p>
            <a:endParaRPr lang="zh-CN" altLang="en-US"/>
          </a:p>
        </p:txBody>
      </p:sp>
      <p:sp>
        <p:nvSpPr>
          <p:cNvPr id="1048733"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5" name="幻灯片图像占位符 1"/>
          <p:cNvSpPr>
            <a:spLocks noGrp="1" noRot="1" noChangeAspect="1"/>
          </p:cNvSpPr>
          <p:nvPr>
            <p:ph type="sldImg"/>
          </p:nvPr>
        </p:nvSpPr>
        <p:spPr/>
      </p:sp>
      <p:sp>
        <p:nvSpPr>
          <p:cNvPr id="1048776" name="备注占位符 2"/>
          <p:cNvSpPr>
            <a:spLocks noGrp="1"/>
          </p:cNvSpPr>
          <p:nvPr>
            <p:ph type="body" idx="1"/>
          </p:nvPr>
        </p:nvSpPr>
        <p:spPr/>
        <p:txBody>
          <a:bodyPr/>
          <a:lstStyle/>
          <a:p>
            <a:endParaRPr lang="zh-CN" altLang="en-US"/>
          </a:p>
        </p:txBody>
      </p:sp>
      <p:sp>
        <p:nvSpPr>
          <p:cNvPr id="1048777"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幻灯片图像占位符 1"/>
          <p:cNvSpPr>
            <a:spLocks noGrp="1" noRot="1" noChangeAspect="1"/>
          </p:cNvSpPr>
          <p:nvPr>
            <p:ph type="sldImg"/>
          </p:nvPr>
        </p:nvSpPr>
        <p:spPr/>
      </p:sp>
      <p:sp>
        <p:nvSpPr>
          <p:cNvPr id="1048781" name="备注占位符 2"/>
          <p:cNvSpPr>
            <a:spLocks noGrp="1"/>
          </p:cNvSpPr>
          <p:nvPr>
            <p:ph type="body" idx="1"/>
          </p:nvPr>
        </p:nvSpPr>
        <p:spPr/>
        <p:txBody>
          <a:bodyPr/>
          <a:lstStyle/>
          <a:p>
            <a:endParaRPr lang="zh-CN" altLang="en-US"/>
          </a:p>
        </p:txBody>
      </p:sp>
      <p:sp>
        <p:nvSpPr>
          <p:cNvPr id="1048782"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0" name="幻灯片图像占位符 1"/>
          <p:cNvSpPr>
            <a:spLocks noGrp="1" noRot="1" noChangeAspect="1"/>
          </p:cNvSpPr>
          <p:nvPr>
            <p:ph type="sldImg"/>
          </p:nvPr>
        </p:nvSpPr>
        <p:spPr/>
      </p:sp>
      <p:sp>
        <p:nvSpPr>
          <p:cNvPr id="1048791" name="备注占位符 2"/>
          <p:cNvSpPr>
            <a:spLocks noGrp="1"/>
          </p:cNvSpPr>
          <p:nvPr>
            <p:ph type="body" idx="1"/>
          </p:nvPr>
        </p:nvSpPr>
        <p:spPr/>
        <p:txBody>
          <a:bodyPr/>
          <a:lstStyle/>
          <a:p>
            <a:endParaRPr lang="zh-CN" altLang="en-US"/>
          </a:p>
        </p:txBody>
      </p:sp>
      <p:sp>
        <p:nvSpPr>
          <p:cNvPr id="1048792"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875" name="标题 1"/>
          <p:cNvSpPr>
            <a:spLocks noGrp="1"/>
          </p:cNvSpPr>
          <p:nvPr>
            <p:ph type="title"/>
          </p:nvPr>
        </p:nvSpPr>
        <p:spPr/>
        <p:txBody>
          <a:bodyPr/>
          <a:lstStyle/>
          <a:p>
            <a:r>
              <a:rPr lang="zh-CN" altLang="en-US"/>
              <a:t>单击此处编辑母版标题样式</a:t>
            </a:r>
            <a:endParaRPr lang="zh-CN" altLang="en-US"/>
          </a:p>
        </p:txBody>
      </p:sp>
      <p:sp>
        <p:nvSpPr>
          <p:cNvPr id="1048876"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1048877" name="页脚占位符 3"/>
          <p:cNvSpPr>
            <a:spLocks noGrp="1"/>
          </p:cNvSpPr>
          <p:nvPr>
            <p:ph type="ftr" sz="quarter" idx="11"/>
          </p:nvPr>
        </p:nvSpPr>
        <p:spPr/>
        <p:txBody>
          <a:bodyPr/>
          <a:lstStyle/>
          <a:p>
            <a:endParaRPr lang="zh-CN" altLang="en-US"/>
          </a:p>
        </p:txBody>
      </p:sp>
      <p:sp>
        <p:nvSpPr>
          <p:cNvPr id="1048878"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24"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1048625" name="页脚占位符 2"/>
          <p:cNvSpPr>
            <a:spLocks noGrp="1"/>
          </p:cNvSpPr>
          <p:nvPr>
            <p:ph type="ftr" sz="quarter" idx="11"/>
          </p:nvPr>
        </p:nvSpPr>
        <p:spPr/>
        <p:txBody>
          <a:bodyPr/>
          <a:lstStyle/>
          <a:p>
            <a:endParaRPr lang="zh-CN" altLang="en-US"/>
          </a:p>
        </p:txBody>
      </p:sp>
      <p:sp>
        <p:nvSpPr>
          <p:cNvPr id="1048626"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jpeg"/><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1048577"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578"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1048579"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pic>
        <p:nvPicPr>
          <p:cNvPr id="2097152" name="图片 7"/>
          <p:cNvPicPr>
            <a:picLocks noChangeAspect="1"/>
          </p:cNvPicPr>
          <p:nvPr userDrawn="1"/>
        </p:nvPicPr>
        <p:blipFill>
          <a:blip r:embed="rId8" cstate="print"/>
          <a:stretch>
            <a:fillRect/>
          </a:stretch>
        </p:blipFill>
        <p:spPr>
          <a:xfrm>
            <a:off x="0" y="0"/>
            <a:ext cx="9143999"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jpeg"/><Relationship Id="rId7" Type="http://schemas.openxmlformats.org/officeDocument/2006/relationships/image" Target="../media/image7.png"/><Relationship Id="rId6" Type="http://schemas.openxmlformats.org/officeDocument/2006/relationships/image" Target="../media/image6.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5.xml"/><Relationship Id="rId10" Type="http://schemas.openxmlformats.org/officeDocument/2006/relationships/image" Target="../media/image10.png"/><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8.png"/><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9" Type="http://schemas.openxmlformats.org/officeDocument/2006/relationships/diagramColors" Target="../diagrams/colors3.xml"/><Relationship Id="rId8" Type="http://schemas.openxmlformats.org/officeDocument/2006/relationships/diagramQuickStyle" Target="../diagrams/quickStyle3.xml"/><Relationship Id="rId7" Type="http://schemas.openxmlformats.org/officeDocument/2006/relationships/diagramLayout" Target="../diagrams/layout3.xml"/><Relationship Id="rId6" Type="http://schemas.openxmlformats.org/officeDocument/2006/relationships/diagramData" Target="../diagrams/data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7" Type="http://schemas.openxmlformats.org/officeDocument/2006/relationships/notesSlide" Target="../notesSlides/notesSlide7.xml"/><Relationship Id="rId16" Type="http://schemas.openxmlformats.org/officeDocument/2006/relationships/slideLayout" Target="../slideLayouts/slideLayout2.xml"/><Relationship Id="rId15" Type="http://schemas.microsoft.com/office/2007/relationships/diagramDrawing" Target="../diagrams/drawing4.xml"/><Relationship Id="rId14" Type="http://schemas.openxmlformats.org/officeDocument/2006/relationships/diagramColors" Target="../diagrams/colors4.xml"/><Relationship Id="rId13" Type="http://schemas.openxmlformats.org/officeDocument/2006/relationships/diagramQuickStyle" Target="../diagrams/quickStyle4.xml"/><Relationship Id="rId12" Type="http://schemas.openxmlformats.org/officeDocument/2006/relationships/diagramLayout" Target="../diagrams/layout4.xml"/><Relationship Id="rId11" Type="http://schemas.openxmlformats.org/officeDocument/2006/relationships/diagramData" Target="../diagrams/data4.xml"/><Relationship Id="rId10" Type="http://schemas.microsoft.com/office/2007/relationships/diagramDrawing" Target="../diagrams/drawing3.xml"/><Relationship Id="rId1" Type="http://schemas.openxmlformats.org/officeDocument/2006/relationships/diagramData" Target="../diagrams/data2.xml"/></Relationships>
</file>

<file path=ppt/slides/_rels/slide39.xml.rels><?xml version="1.0" encoding="UTF-8" standalone="yes"?>
<Relationships xmlns="http://schemas.openxmlformats.org/package/2006/relationships"><Relationship Id="rId9" Type="http://schemas.openxmlformats.org/officeDocument/2006/relationships/diagramColors" Target="../diagrams/colors6.xml"/><Relationship Id="rId8" Type="http://schemas.openxmlformats.org/officeDocument/2006/relationships/diagramQuickStyle" Target="../diagrams/quickStyle6.xml"/><Relationship Id="rId7" Type="http://schemas.openxmlformats.org/officeDocument/2006/relationships/diagramLayout" Target="../diagrams/layout6.xml"/><Relationship Id="rId6" Type="http://schemas.openxmlformats.org/officeDocument/2006/relationships/diagramData" Target="../diagrams/data6.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microsoft.com/office/2007/relationships/diagramDrawing" Target="../diagrams/drawing6.xml"/><Relationship Id="rId1" Type="http://schemas.openxmlformats.org/officeDocument/2006/relationships/diagramData" Target="../diagrams/data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baike.baidu.com/view/2387.htm" TargetMode="External"/><Relationship Id="rId1" Type="http://schemas.openxmlformats.org/officeDocument/2006/relationships/hyperlink" Target="http://baike.baidu.com/view/122229.htm" TargetMode="External"/></Relationships>
</file>

<file path=ppt/slides/_rels/slide40.xml.rels><?xml version="1.0" encoding="UTF-8" standalone="yes"?>
<Relationships xmlns="http://schemas.openxmlformats.org/package/2006/relationships"><Relationship Id="rId9" Type="http://schemas.openxmlformats.org/officeDocument/2006/relationships/diagramColors" Target="../diagrams/colors8.xml"/><Relationship Id="rId8" Type="http://schemas.openxmlformats.org/officeDocument/2006/relationships/diagramQuickStyle" Target="../diagrams/quickStyle8.xml"/><Relationship Id="rId7" Type="http://schemas.openxmlformats.org/officeDocument/2006/relationships/diagramLayout" Target="../diagrams/layout8.xml"/><Relationship Id="rId6" Type="http://schemas.openxmlformats.org/officeDocument/2006/relationships/diagramData" Target="../diagrams/data8.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2" Type="http://schemas.openxmlformats.org/officeDocument/2006/relationships/notesSlide" Target="../notesSlides/notesSlide9.xml"/><Relationship Id="rId11" Type="http://schemas.openxmlformats.org/officeDocument/2006/relationships/slideLayout" Target="../slideLayouts/slideLayout2.xml"/><Relationship Id="rId10" Type="http://schemas.microsoft.com/office/2007/relationships/diagramDrawing" Target="../diagrams/drawing8.xml"/><Relationship Id="rId1" Type="http://schemas.openxmlformats.org/officeDocument/2006/relationships/diagramData" Target="../diagrams/data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9" Type="http://schemas.openxmlformats.org/officeDocument/2006/relationships/diagramColors" Target="../diagrams/colors10.xml"/><Relationship Id="rId8" Type="http://schemas.openxmlformats.org/officeDocument/2006/relationships/diagramQuickStyle" Target="../diagrams/quickStyle10.xml"/><Relationship Id="rId7" Type="http://schemas.openxmlformats.org/officeDocument/2006/relationships/diagramLayout" Target="../diagrams/layout10.xml"/><Relationship Id="rId6" Type="http://schemas.openxmlformats.org/officeDocument/2006/relationships/diagramData" Target="../diagrams/data10.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2" Type="http://schemas.openxmlformats.org/officeDocument/2006/relationships/notesSlide" Target="../notesSlides/notesSlide11.xml"/><Relationship Id="rId11" Type="http://schemas.openxmlformats.org/officeDocument/2006/relationships/slideLayout" Target="../slideLayouts/slideLayout2.xml"/><Relationship Id="rId10" Type="http://schemas.microsoft.com/office/2007/relationships/diagramDrawing" Target="../diagrams/drawing10.xml"/><Relationship Id="rId1" Type="http://schemas.openxmlformats.org/officeDocument/2006/relationships/diagramData" Target="../diagrams/data9.xml"/></Relationships>
</file>

<file path=ppt/slides/_rels/slide46.xml.rels><?xml version="1.0" encoding="UTF-8" standalone="yes"?>
<Relationships xmlns="http://schemas.openxmlformats.org/package/2006/relationships"><Relationship Id="rId9" Type="http://schemas.openxmlformats.org/officeDocument/2006/relationships/diagramColors" Target="../diagrams/colors12.xml"/><Relationship Id="rId8" Type="http://schemas.openxmlformats.org/officeDocument/2006/relationships/diagramQuickStyle" Target="../diagrams/quickStyle12.xml"/><Relationship Id="rId7" Type="http://schemas.openxmlformats.org/officeDocument/2006/relationships/diagramLayout" Target="../diagrams/layout12.xml"/><Relationship Id="rId6" Type="http://schemas.openxmlformats.org/officeDocument/2006/relationships/diagramData" Target="../diagrams/data12.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7" Type="http://schemas.openxmlformats.org/officeDocument/2006/relationships/notesSlide" Target="../notesSlides/notesSlide12.xml"/><Relationship Id="rId16" Type="http://schemas.openxmlformats.org/officeDocument/2006/relationships/slideLayout" Target="../slideLayouts/slideLayout2.xml"/><Relationship Id="rId15" Type="http://schemas.microsoft.com/office/2007/relationships/diagramDrawing" Target="../diagrams/drawing13.xml"/><Relationship Id="rId14" Type="http://schemas.openxmlformats.org/officeDocument/2006/relationships/diagramColors" Target="../diagrams/colors13.xml"/><Relationship Id="rId13" Type="http://schemas.openxmlformats.org/officeDocument/2006/relationships/diagramQuickStyle" Target="../diagrams/quickStyle13.xml"/><Relationship Id="rId12" Type="http://schemas.openxmlformats.org/officeDocument/2006/relationships/diagramLayout" Target="../diagrams/layout13.xml"/><Relationship Id="rId11" Type="http://schemas.openxmlformats.org/officeDocument/2006/relationships/diagramData" Target="../diagrams/data13.xml"/><Relationship Id="rId10" Type="http://schemas.microsoft.com/office/2007/relationships/diagramDrawing" Target="../diagrams/drawing12.xml"/><Relationship Id="rId1" Type="http://schemas.openxmlformats.org/officeDocument/2006/relationships/diagramData" Target="../diagrams/data11.xml"/></Relationships>
</file>

<file path=ppt/slides/_rels/slide47.xml.rels><?xml version="1.0" encoding="UTF-8" standalone="yes"?>
<Relationships xmlns="http://schemas.openxmlformats.org/package/2006/relationships"><Relationship Id="rId9" Type="http://schemas.openxmlformats.org/officeDocument/2006/relationships/diagramColors" Target="../diagrams/colors15.xml"/><Relationship Id="rId8" Type="http://schemas.openxmlformats.org/officeDocument/2006/relationships/diagramQuickStyle" Target="../diagrams/quickStyle15.xml"/><Relationship Id="rId7" Type="http://schemas.openxmlformats.org/officeDocument/2006/relationships/diagramLayout" Target="../diagrams/layout15.xml"/><Relationship Id="rId6" Type="http://schemas.openxmlformats.org/officeDocument/2006/relationships/diagramData" Target="../diagrams/data15.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2" Type="http://schemas.openxmlformats.org/officeDocument/2006/relationships/notesSlide" Target="../notesSlides/notesSlide13.xml"/><Relationship Id="rId11" Type="http://schemas.openxmlformats.org/officeDocument/2006/relationships/slideLayout" Target="../slideLayouts/slideLayout2.xml"/><Relationship Id="rId10" Type="http://schemas.microsoft.com/office/2007/relationships/diagramDrawing" Target="../diagrams/drawing15.xml"/><Relationship Id="rId1" Type="http://schemas.openxmlformats.org/officeDocument/2006/relationships/diagramData" Target="../diagrams/data1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hyperlink" Target="https://zh.wikipedia.org/wiki/XML" TargetMode="External"/><Relationship Id="rId5" Type="http://schemas.openxmlformats.org/officeDocument/2006/relationships/hyperlink" Target="https://zh.wikipedia.org/wiki/JavaScript" TargetMode="External"/><Relationship Id="rId4" Type="http://schemas.openxmlformats.org/officeDocument/2006/relationships/hyperlink" Target="https://zh.wikipedia.org/wiki/AJAX" TargetMode="External"/><Relationship Id="rId3" Type="http://schemas.openxmlformats.org/officeDocument/2006/relationships/hyperlink" Target="https://zh.wikipedia.org/w/index.php?title=&#20107;&#20214;_(&#35745;&#31639;&#26426;)&amp;action=edit&amp;redlink=1" TargetMode="External"/><Relationship Id="rId2" Type="http://schemas.openxmlformats.org/officeDocument/2006/relationships/hyperlink" Target="https://zh.wikipedia.org/wiki/&#21160;&#30011;" TargetMode="External"/><Relationship Id="rId1" Type="http://schemas.openxmlformats.org/officeDocument/2006/relationships/hyperlink" Target="https://zh.wikipedia.org/wiki/&#25991;&#26723;&#23545;&#35937;&#27169;&#22411;"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51.xml.rels><?xml version="1.0" encoding="UTF-8" standalone="yes"?>
<Relationships xmlns="http://schemas.openxmlformats.org/package/2006/relationships"><Relationship Id="rId9" Type="http://schemas.openxmlformats.org/officeDocument/2006/relationships/diagramColors" Target="../diagrams/colors17.xml"/><Relationship Id="rId8" Type="http://schemas.openxmlformats.org/officeDocument/2006/relationships/diagramQuickStyle" Target="../diagrams/quickStyle17.xml"/><Relationship Id="rId7" Type="http://schemas.openxmlformats.org/officeDocument/2006/relationships/diagramLayout" Target="../diagrams/layout17.xml"/><Relationship Id="rId6" Type="http://schemas.openxmlformats.org/officeDocument/2006/relationships/diagramData" Target="../diagrams/data17.xml"/><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2" Type="http://schemas.openxmlformats.org/officeDocument/2006/relationships/notesSlide" Target="../notesSlides/notesSlide16.xml"/><Relationship Id="rId11" Type="http://schemas.openxmlformats.org/officeDocument/2006/relationships/slideLayout" Target="../slideLayouts/slideLayout2.xml"/><Relationship Id="rId10" Type="http://schemas.microsoft.com/office/2007/relationships/diagramDrawing" Target="../diagrams/drawing17.xml"/><Relationship Id="rId1" Type="http://schemas.openxmlformats.org/officeDocument/2006/relationships/diagramData" Target="../diagrams/data1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65.png"/><Relationship Id="rId1"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themeOverride" Target="../theme/themeOverride2.xml"/><Relationship Id="rId1" Type="http://schemas.openxmlformats.org/officeDocument/2006/relationships/image" Target="../media/image1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9"/>
          <p:cNvPicPr>
            <a:picLocks noChangeAspect="1"/>
          </p:cNvPicPr>
          <p:nvPr/>
        </p:nvPicPr>
        <p:blipFill rotWithShape="1">
          <a:blip r:embed="rId1" cstate="print"/>
          <a:srcRect l="24608" t="17583"/>
          <a:stretch>
            <a:fillRect/>
          </a:stretch>
        </p:blipFill>
        <p:spPr>
          <a:xfrm>
            <a:off x="-433705" y="-174625"/>
            <a:ext cx="2585200" cy="2820457"/>
          </a:xfrm>
          <a:prstGeom prst="rect">
            <a:avLst/>
          </a:prstGeom>
        </p:spPr>
      </p:pic>
      <p:pic>
        <p:nvPicPr>
          <p:cNvPr id="2097154" name="图片 13"/>
          <p:cNvPicPr>
            <a:picLocks noChangeAspect="1"/>
          </p:cNvPicPr>
          <p:nvPr/>
        </p:nvPicPr>
        <p:blipFill rotWithShape="1">
          <a:blip r:embed="rId1" cstate="print"/>
          <a:srcRect r="36079" b="27013"/>
          <a:stretch>
            <a:fillRect/>
          </a:stretch>
        </p:blipFill>
        <p:spPr>
          <a:xfrm>
            <a:off x="6952126" y="2645773"/>
            <a:ext cx="2191875" cy="2497728"/>
          </a:xfrm>
          <a:prstGeom prst="rect">
            <a:avLst/>
          </a:prstGeom>
        </p:spPr>
      </p:pic>
      <p:sp>
        <p:nvSpPr>
          <p:cNvPr id="1048581" name="文本框 14"/>
          <p:cNvSpPr txBox="1"/>
          <p:nvPr/>
        </p:nvSpPr>
        <p:spPr>
          <a:xfrm>
            <a:off x="1087120" y="1541145"/>
            <a:ext cx="7265670" cy="1513840"/>
          </a:xfrm>
          <a:prstGeom prst="rect">
            <a:avLst/>
          </a:prstGeom>
          <a:noFill/>
          <a:ln>
            <a:solidFill>
              <a:srgbClr val="247CA3"/>
            </a:solidFill>
          </a:ln>
        </p:spPr>
        <p:txBody>
          <a:bodyPr wrap="square" rtlCol="0">
            <a:spAutoFit/>
          </a:bodyPr>
          <a:lstStyle/>
          <a:p>
            <a:pPr algn="ctr"/>
            <a:r>
              <a:rPr lang="en-US" altLang="zh-CN" sz="9600" dirty="0">
                <a:blipFill>
                  <a:blip r:embed="rId2"/>
                  <a:stretch>
                    <a:fillRect/>
                  </a:stretch>
                </a:blipFill>
                <a:latin typeface="微软雅黑" panose="020B0503020204020204" pitchFamily="34" charset="-122"/>
                <a:ea typeface="微软雅黑" panose="020B0503020204020204" pitchFamily="34" charset="-122"/>
              </a:rPr>
              <a:t>2019—</a:t>
            </a:r>
            <a:r>
              <a:rPr lang="zh-CN" altLang="en-US" sz="9600" dirty="0">
                <a:blipFill>
                  <a:blip r:embed="rId2"/>
                  <a:stretch>
                    <a:fillRect/>
                  </a:stretch>
                </a:blipFill>
                <a:latin typeface="微软雅黑" panose="020B0503020204020204" pitchFamily="34" charset="-122"/>
                <a:ea typeface="微软雅黑" panose="020B0503020204020204" pitchFamily="34" charset="-122"/>
              </a:rPr>
              <a:t>信达</a:t>
            </a:r>
            <a:endParaRPr lang="zh-CN" altLang="en-US" sz="9600" dirty="0">
              <a:blipFill>
                <a:blip r:embed="rId2"/>
                <a:stretch>
                  <a:fillRect/>
                </a:stretch>
              </a:blipFill>
              <a:latin typeface="微软雅黑" panose="020B0503020204020204" pitchFamily="34" charset="-122"/>
              <a:ea typeface="微软雅黑" panose="020B0503020204020204" pitchFamily="34" charset="-122"/>
            </a:endParaRPr>
          </a:p>
        </p:txBody>
      </p:sp>
      <p:pic>
        <p:nvPicPr>
          <p:cNvPr id="2097155" name="图片 16"/>
          <p:cNvPicPr>
            <a:picLocks noChangeAspect="1"/>
          </p:cNvPicPr>
          <p:nvPr/>
        </p:nvPicPr>
        <p:blipFill rotWithShape="1">
          <a:blip r:embed="rId3"/>
          <a:srcRect b="15119"/>
          <a:stretch>
            <a:fillRect/>
          </a:stretch>
        </p:blipFill>
        <p:spPr>
          <a:xfrm rot="20460749">
            <a:off x="7070922" y="-20041"/>
            <a:ext cx="1820134" cy="2237504"/>
          </a:xfrm>
          <a:prstGeom prst="rect">
            <a:avLst/>
          </a:prstGeom>
        </p:spPr>
      </p:pic>
      <p:sp>
        <p:nvSpPr>
          <p:cNvPr id="1048582" name="文本框 17"/>
          <p:cNvSpPr txBox="1"/>
          <p:nvPr/>
        </p:nvSpPr>
        <p:spPr>
          <a:xfrm>
            <a:off x="2592705" y="3420745"/>
            <a:ext cx="3289935" cy="368300"/>
          </a:xfrm>
          <a:prstGeom prst="rect">
            <a:avLst/>
          </a:prstGeom>
          <a:noFill/>
        </p:spPr>
        <p:txBody>
          <a:bodyPr wrap="square" rtlCol="0">
            <a:spAutoFit/>
          </a:bodyPr>
          <a:lstStyle/>
          <a:p>
            <a:r>
              <a:rPr lang="zh-CN" altLang="en-US" dirty="0">
                <a:solidFill>
                  <a:srgbClr val="5189A7"/>
                </a:solidFill>
                <a:latin typeface="微软雅黑" panose="020B0503020204020204" pitchFamily="34" charset="-122"/>
                <a:ea typeface="微软雅黑" panose="020B0503020204020204" pitchFamily="34" charset="-122"/>
              </a:rPr>
              <a:t>项目名称：大数据二班第五组</a:t>
            </a:r>
            <a:endParaRPr lang="zh-CN" altLang="en-US" dirty="0">
              <a:solidFill>
                <a:srgbClr val="5189A7"/>
              </a:solidFill>
              <a:latin typeface="微软雅黑" panose="020B0503020204020204" pitchFamily="34" charset="-122"/>
              <a:ea typeface="微软雅黑" panose="020B0503020204020204" pitchFamily="34" charset="-122"/>
            </a:endParaRPr>
          </a:p>
        </p:txBody>
      </p:sp>
      <p:cxnSp>
        <p:nvCxnSpPr>
          <p:cNvPr id="3145728" name="直接连接符 19"/>
          <p:cNvCxnSpPr/>
          <p:nvPr/>
        </p:nvCxnSpPr>
        <p:spPr>
          <a:xfrm>
            <a:off x="1742743" y="3605200"/>
            <a:ext cx="624476" cy="1"/>
          </a:xfrm>
          <a:prstGeom prst="line">
            <a:avLst/>
          </a:prstGeom>
          <a:ln>
            <a:solidFill>
              <a:srgbClr val="247CA3"/>
            </a:solidFill>
          </a:ln>
        </p:spPr>
        <p:style>
          <a:lnRef idx="1">
            <a:schemeClr val="accent1"/>
          </a:lnRef>
          <a:fillRef idx="0">
            <a:schemeClr val="accent1"/>
          </a:fillRef>
          <a:effectRef idx="0">
            <a:schemeClr val="accent1"/>
          </a:effectRef>
          <a:fontRef idx="minor">
            <a:schemeClr val="tx1"/>
          </a:fontRef>
        </p:style>
      </p:cxnSp>
      <p:cxnSp>
        <p:nvCxnSpPr>
          <p:cNvPr id="3145729" name="直接连接符 20"/>
          <p:cNvCxnSpPr/>
          <p:nvPr/>
        </p:nvCxnSpPr>
        <p:spPr>
          <a:xfrm>
            <a:off x="5955973" y="3604882"/>
            <a:ext cx="624476" cy="1"/>
          </a:xfrm>
          <a:prstGeom prst="line">
            <a:avLst/>
          </a:prstGeom>
          <a:ln>
            <a:solidFill>
              <a:srgbClr val="247CA3"/>
            </a:solidFill>
          </a:ln>
        </p:spPr>
        <p:style>
          <a:lnRef idx="1">
            <a:schemeClr val="accent1"/>
          </a:lnRef>
          <a:fillRef idx="0">
            <a:schemeClr val="accent1"/>
          </a:fillRef>
          <a:effectRef idx="0">
            <a:schemeClr val="accent1"/>
          </a:effectRef>
          <a:fontRef idx="minor">
            <a:schemeClr val="tx1"/>
          </a:fontRef>
        </p:style>
      </p:cxnSp>
      <p:sp>
        <p:nvSpPr>
          <p:cNvPr id="2" name="文本框 0"/>
          <p:cNvSpPr txBox="1"/>
          <p:nvPr/>
        </p:nvSpPr>
        <p:spPr>
          <a:xfrm>
            <a:off x="3108325" y="4145915"/>
            <a:ext cx="1402080" cy="337185"/>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组长：王春蕊</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26"/>
          <p:cNvGrpSpPr/>
          <p:nvPr/>
        </p:nvGrpSpPr>
        <p:grpSpPr>
          <a:xfrm>
            <a:off x="721519" y="924567"/>
            <a:ext cx="2958243" cy="651419"/>
            <a:chOff x="721519" y="924567"/>
            <a:chExt cx="2958243" cy="651419"/>
          </a:xfrm>
        </p:grpSpPr>
        <p:sp>
          <p:nvSpPr>
            <p:cNvPr id="1048646" name="Arrow: Pentagon 45"/>
            <p:cNvSpPr/>
            <p:nvPr/>
          </p:nvSpPr>
          <p:spPr bwMode="auto">
            <a:xfrm>
              <a:off x="947352" y="1004486"/>
              <a:ext cx="2732410" cy="571500"/>
            </a:xfrm>
            <a:prstGeom prst="homePlate">
              <a:avLst/>
            </a:prstGeom>
            <a:solidFill>
              <a:schemeClr val="tx2">
                <a:alpha val="14000"/>
              </a:schemeClr>
            </a:solidFill>
            <a:ln w="19050">
              <a:noFill/>
              <a:round/>
            </a:ln>
          </p:spPr>
          <p:txBody>
            <a:bodyPr anchor="ctr"/>
            <a:lstStyle/>
            <a:p>
              <a:pPr algn="ctr"/>
            </a:p>
          </p:txBody>
        </p:sp>
        <p:sp>
          <p:nvSpPr>
            <p:cNvPr id="1048647" name="Arrow: Pentagon 2"/>
            <p:cNvSpPr/>
            <p:nvPr/>
          </p:nvSpPr>
          <p:spPr bwMode="auto">
            <a:xfrm>
              <a:off x="721519" y="924567"/>
              <a:ext cx="2732410" cy="571500"/>
            </a:xfrm>
            <a:prstGeom prst="homePlate">
              <a:avLst/>
            </a:prstGeom>
            <a:solidFill>
              <a:srgbClr val="70A9B5"/>
            </a:solidFill>
            <a:ln w="19050">
              <a:noFill/>
              <a:round/>
            </a:ln>
          </p:spPr>
          <p:txBody>
            <a:bodyPr rot="0" spcFirstLastPara="0" vert="horz" wrap="square" lIns="91440" tIns="45720" rIns="91440" bIns="45720" anchor="ctr" anchorCtr="1" forceAA="0" compatLnSpc="1">
              <a:normAutofit fontScale="86875"/>
            </a:bodyPr>
            <a:lstStyle/>
            <a:p>
              <a:pPr algn="ctr"/>
              <a:r>
                <a:rPr lang="zh-CN" altLang="en-US" sz="3200" b="1">
                  <a:solidFill>
                    <a:schemeClr val="bg1">
                      <a:lumMod val="100000"/>
                    </a:schemeClr>
                  </a:solidFill>
                </a:rPr>
                <a:t>目录</a:t>
              </a:r>
              <a:r>
                <a:rPr lang="en-US" altLang="zh-CN" sz="3200" b="1">
                  <a:solidFill>
                    <a:schemeClr val="bg1">
                      <a:lumMod val="100000"/>
                    </a:schemeClr>
                  </a:solidFill>
                </a:rPr>
                <a:t>/CONTENT</a:t>
              </a:r>
              <a:endParaRPr lang="en-US" altLang="zh-CN" sz="3200" b="1">
                <a:solidFill>
                  <a:schemeClr val="bg1">
                    <a:lumMod val="100000"/>
                  </a:schemeClr>
                </a:solidFill>
              </a:endParaRPr>
            </a:p>
          </p:txBody>
        </p:sp>
      </p:grpSp>
      <p:grpSp>
        <p:nvGrpSpPr>
          <p:cNvPr id="102" name="组合 34"/>
          <p:cNvGrpSpPr/>
          <p:nvPr/>
        </p:nvGrpSpPr>
        <p:grpSpPr>
          <a:xfrm>
            <a:off x="3680032" y="3552791"/>
            <a:ext cx="3373755" cy="468262"/>
            <a:chOff x="3683842" y="3615656"/>
            <a:chExt cx="3373755" cy="468262"/>
          </a:xfrm>
        </p:grpSpPr>
        <p:sp>
          <p:nvSpPr>
            <p:cNvPr id="1048648" name="Diamond 27"/>
            <p:cNvSpPr/>
            <p:nvPr/>
          </p:nvSpPr>
          <p:spPr>
            <a:xfrm>
              <a:off x="3683842" y="3615656"/>
              <a:ext cx="468262" cy="468262"/>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4444" lnSpcReduction="10000"/>
            </a:bodyPr>
            <a:lstStyle/>
            <a:p>
              <a:pPr algn="ctr"/>
              <a:r>
                <a:rPr lang="en-US" altLang="zh-CN">
                  <a:solidFill>
                    <a:schemeClr val="bg1"/>
                  </a:solidFill>
                  <a:latin typeface="Impact" panose="020B0806030902050204" pitchFamily="34" charset="0"/>
                </a:rPr>
                <a:t>4</a:t>
              </a:r>
              <a:endParaRPr lang="en-US" altLang="zh-CN">
                <a:solidFill>
                  <a:schemeClr val="bg1"/>
                </a:solidFill>
                <a:latin typeface="Impact" panose="020B0806030902050204" pitchFamily="34" charset="0"/>
              </a:endParaRPr>
            </a:p>
          </p:txBody>
        </p:sp>
        <p:sp>
          <p:nvSpPr>
            <p:cNvPr id="1048649" name="TextBox 41"/>
            <p:cNvSpPr txBox="1"/>
            <p:nvPr/>
          </p:nvSpPr>
          <p:spPr>
            <a:xfrm>
              <a:off x="4085797" y="3686776"/>
              <a:ext cx="2971800" cy="325120"/>
            </a:xfrm>
            <a:prstGeom prst="rect">
              <a:avLst/>
            </a:prstGeom>
            <a:noFill/>
          </p:spPr>
          <p:txBody>
            <a:bodyPr wrap="none" lIns="360000" tIns="0" rIns="0" bIns="0" anchor="b" anchorCtr="0">
              <a:noAutofit/>
            </a:bodyPr>
            <a:lstStyle/>
            <a:p>
              <a:r>
                <a:rPr lang="zh-CN" altLang="en-US" b="1" dirty="0">
                  <a:solidFill>
                    <a:schemeClr val="accent4">
                      <a:lumMod val="100000"/>
                    </a:schemeClr>
                  </a:solidFill>
                </a:rPr>
                <a:t>电子商务 管理系统</a:t>
              </a:r>
              <a:endParaRPr lang="zh-CN" altLang="en-US" b="1" dirty="0">
                <a:solidFill>
                  <a:schemeClr val="accent4">
                    <a:lumMod val="100000"/>
                  </a:schemeClr>
                </a:solidFill>
              </a:endParaRPr>
            </a:p>
          </p:txBody>
        </p:sp>
      </p:grpSp>
      <p:grpSp>
        <p:nvGrpSpPr>
          <p:cNvPr id="103" name="组合 37"/>
          <p:cNvGrpSpPr/>
          <p:nvPr/>
        </p:nvGrpSpPr>
        <p:grpSpPr>
          <a:xfrm>
            <a:off x="3680032" y="2893859"/>
            <a:ext cx="3373755" cy="468262"/>
            <a:chOff x="3683842" y="2956724"/>
            <a:chExt cx="3373755" cy="468262"/>
          </a:xfrm>
        </p:grpSpPr>
        <p:sp>
          <p:nvSpPr>
            <p:cNvPr id="1048650" name="Diamond 29"/>
            <p:cNvSpPr/>
            <p:nvPr/>
          </p:nvSpPr>
          <p:spPr>
            <a:xfrm>
              <a:off x="3683842" y="2956724"/>
              <a:ext cx="468262" cy="4682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4444" lnSpcReduction="10000"/>
            </a:bodyPr>
            <a:lstStyle/>
            <a:p>
              <a:pPr algn="ctr"/>
              <a:r>
                <a:rPr lang="en-US" altLang="zh-CN">
                  <a:solidFill>
                    <a:schemeClr val="bg1"/>
                  </a:solidFill>
                  <a:latin typeface="Impact" panose="020B0806030902050204" pitchFamily="34" charset="0"/>
                </a:rPr>
                <a:t>3</a:t>
              </a:r>
              <a:endParaRPr lang="en-US" altLang="zh-CN">
                <a:solidFill>
                  <a:schemeClr val="bg1"/>
                </a:solidFill>
                <a:latin typeface="Impact" panose="020B0806030902050204" pitchFamily="34" charset="0"/>
              </a:endParaRPr>
            </a:p>
          </p:txBody>
        </p:sp>
        <p:sp>
          <p:nvSpPr>
            <p:cNvPr id="1048651" name="TextBox 39"/>
            <p:cNvSpPr txBox="1"/>
            <p:nvPr/>
          </p:nvSpPr>
          <p:spPr>
            <a:xfrm>
              <a:off x="4085797" y="3027844"/>
              <a:ext cx="2971800" cy="325120"/>
            </a:xfrm>
            <a:prstGeom prst="rect">
              <a:avLst/>
            </a:prstGeom>
            <a:noFill/>
          </p:spPr>
          <p:txBody>
            <a:bodyPr wrap="none" lIns="360000" tIns="0" rIns="0" bIns="0" anchor="b" anchorCtr="0">
              <a:noAutofit/>
            </a:bodyPr>
            <a:lstStyle/>
            <a:p>
              <a:r>
                <a:rPr lang="zh-CN" altLang="en-US" sz="2000" b="1" dirty="0">
                  <a:solidFill>
                    <a:schemeClr val="accent3">
                      <a:lumMod val="100000"/>
                    </a:schemeClr>
                  </a:solidFill>
                </a:rPr>
                <a:t>登录注册系统</a:t>
              </a:r>
              <a:endParaRPr lang="zh-CN" altLang="en-US" sz="2000" b="1" dirty="0">
                <a:solidFill>
                  <a:schemeClr val="accent3">
                    <a:lumMod val="100000"/>
                  </a:schemeClr>
                </a:solidFill>
              </a:endParaRPr>
            </a:p>
          </p:txBody>
        </p:sp>
      </p:grpSp>
      <p:grpSp>
        <p:nvGrpSpPr>
          <p:cNvPr id="104" name="组合 40"/>
          <p:cNvGrpSpPr/>
          <p:nvPr/>
        </p:nvGrpSpPr>
        <p:grpSpPr>
          <a:xfrm>
            <a:off x="3680032" y="2234927"/>
            <a:ext cx="3373755" cy="468262"/>
            <a:chOff x="3683842" y="2297792"/>
            <a:chExt cx="3373755" cy="468262"/>
          </a:xfrm>
        </p:grpSpPr>
        <p:sp>
          <p:nvSpPr>
            <p:cNvPr id="1048652" name="Diamond 31"/>
            <p:cNvSpPr/>
            <p:nvPr/>
          </p:nvSpPr>
          <p:spPr>
            <a:xfrm>
              <a:off x="3683842" y="2297792"/>
              <a:ext cx="468262" cy="4682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4444" lnSpcReduction="10000"/>
            </a:bodyPr>
            <a:lstStyle/>
            <a:p>
              <a:pPr algn="ctr"/>
              <a:r>
                <a:rPr lang="en-US" altLang="zh-CN">
                  <a:solidFill>
                    <a:schemeClr val="bg1"/>
                  </a:solidFill>
                  <a:latin typeface="Impact" panose="020B0806030902050204" pitchFamily="34" charset="0"/>
                </a:rPr>
                <a:t>2</a:t>
              </a:r>
              <a:endParaRPr lang="en-US" altLang="zh-CN">
                <a:solidFill>
                  <a:schemeClr val="bg1"/>
                </a:solidFill>
                <a:latin typeface="Impact" panose="020B0806030902050204" pitchFamily="34" charset="0"/>
              </a:endParaRPr>
            </a:p>
          </p:txBody>
        </p:sp>
        <p:sp>
          <p:nvSpPr>
            <p:cNvPr id="1048653" name="TextBox 37"/>
            <p:cNvSpPr txBox="1"/>
            <p:nvPr/>
          </p:nvSpPr>
          <p:spPr>
            <a:xfrm>
              <a:off x="4085797" y="2368912"/>
              <a:ext cx="2971800" cy="325120"/>
            </a:xfrm>
            <a:prstGeom prst="rect">
              <a:avLst/>
            </a:prstGeom>
            <a:noFill/>
          </p:spPr>
          <p:txBody>
            <a:bodyPr wrap="none" lIns="360000" tIns="0" rIns="0" bIns="0" anchor="b" anchorCtr="0">
              <a:noAutofit/>
            </a:bodyPr>
            <a:lstStyle/>
            <a:p>
              <a:r>
                <a:rPr lang="zh-CN" altLang="en-US" b="1">
                  <a:solidFill>
                    <a:schemeClr val="accent2">
                      <a:lumMod val="100000"/>
                    </a:schemeClr>
                  </a:solidFill>
                </a:rPr>
                <a:t>服务商管理系统</a:t>
              </a:r>
              <a:endParaRPr lang="zh-CN" altLang="en-US" b="1">
                <a:solidFill>
                  <a:schemeClr val="accent2">
                    <a:lumMod val="100000"/>
                  </a:schemeClr>
                </a:solidFill>
              </a:endParaRPr>
            </a:p>
          </p:txBody>
        </p:sp>
      </p:grpSp>
      <p:grpSp>
        <p:nvGrpSpPr>
          <p:cNvPr id="105" name="组合 43"/>
          <p:cNvGrpSpPr/>
          <p:nvPr/>
        </p:nvGrpSpPr>
        <p:grpSpPr>
          <a:xfrm>
            <a:off x="3680034" y="1575995"/>
            <a:ext cx="3373755" cy="468262"/>
            <a:chOff x="3683844" y="1638860"/>
            <a:chExt cx="3373755" cy="468262"/>
          </a:xfrm>
        </p:grpSpPr>
        <p:sp>
          <p:nvSpPr>
            <p:cNvPr id="1048654" name="Diamond 33"/>
            <p:cNvSpPr/>
            <p:nvPr/>
          </p:nvSpPr>
          <p:spPr>
            <a:xfrm>
              <a:off x="3683844" y="1638860"/>
              <a:ext cx="468262" cy="46826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4444" lnSpcReduction="10000"/>
            </a:bodyPr>
            <a:lstStyle/>
            <a:p>
              <a:pPr algn="ctr"/>
              <a:r>
                <a:rPr lang="en-US" altLang="zh-CN">
                  <a:solidFill>
                    <a:schemeClr val="bg1"/>
                  </a:solidFill>
                  <a:latin typeface="Impact" panose="020B0806030902050204" pitchFamily="34" charset="0"/>
                </a:rPr>
                <a:t>1</a:t>
              </a:r>
              <a:endParaRPr lang="en-US" altLang="zh-CN">
                <a:solidFill>
                  <a:schemeClr val="bg1"/>
                </a:solidFill>
                <a:latin typeface="Impact" panose="020B0806030902050204" pitchFamily="34" charset="0"/>
              </a:endParaRPr>
            </a:p>
          </p:txBody>
        </p:sp>
        <p:sp>
          <p:nvSpPr>
            <p:cNvPr id="1048655" name="TextBox 35"/>
            <p:cNvSpPr txBox="1"/>
            <p:nvPr/>
          </p:nvSpPr>
          <p:spPr>
            <a:xfrm>
              <a:off x="4085799" y="1710615"/>
              <a:ext cx="2971800" cy="325120"/>
            </a:xfrm>
            <a:prstGeom prst="rect">
              <a:avLst/>
            </a:prstGeom>
            <a:noFill/>
          </p:spPr>
          <p:txBody>
            <a:bodyPr wrap="none" lIns="360000" tIns="0" rIns="0" bIns="0" anchor="b" anchorCtr="0">
              <a:noAutofit/>
            </a:bodyPr>
            <a:lstStyle/>
            <a:p>
              <a:r>
                <a:rPr lang="zh-CN" altLang="en-US" sz="2000" b="1">
                  <a:solidFill>
                    <a:schemeClr val="accent1">
                      <a:lumMod val="100000"/>
                    </a:schemeClr>
                  </a:solidFill>
                </a:rPr>
                <a:t>运营管理系统</a:t>
              </a:r>
              <a:endParaRPr lang="zh-CN" altLang="en-US" sz="2000" b="1">
                <a:solidFill>
                  <a:schemeClr val="accent1">
                    <a:lumMod val="100000"/>
                  </a:schemeClr>
                </a:solidFill>
              </a:endParaRPr>
            </a:p>
          </p:txBody>
        </p:sp>
      </p:grpSp>
      <p:sp>
        <p:nvSpPr>
          <p:cNvPr id="1048656" name="文本框 99"/>
          <p:cNvSpPr txBox="1"/>
          <p:nvPr/>
        </p:nvSpPr>
        <p:spPr>
          <a:xfrm>
            <a:off x="-26670" y="-8255"/>
            <a:ext cx="5080000" cy="252730"/>
          </a:xfrm>
          <a:prstGeom prst="rect">
            <a:avLst/>
          </a:prstGeom>
          <a:noFill/>
          <a:ln w="9525">
            <a:noFill/>
          </a:ln>
        </p:spPr>
        <p:txBody>
          <a:bodyPr>
            <a:spAutoFit/>
          </a:bodyPr>
          <a:lstStyle/>
          <a:p>
            <a:pPr indent="266700"/>
            <a:r>
              <a:rPr lang="zh-CN" sz="1050" b="0">
                <a:latin typeface="Calibri" panose="020F0502020204030204" charset="0"/>
                <a:ea typeface="宋体" panose="02010600030101010101" pitchFamily="2" charset="-122"/>
              </a:rPr>
              <a:t>针对每个人的项目中不同的分工进行阐述项目</a:t>
            </a:r>
            <a:endParaRPr lang="zh-CN" altLang="en-US"/>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TextBox 48"/>
          <p:cNvSpPr txBox="1"/>
          <p:nvPr/>
        </p:nvSpPr>
        <p:spPr>
          <a:xfrm>
            <a:off x="3614517" y="2103461"/>
            <a:ext cx="2973707" cy="492125"/>
          </a:xfrm>
          <a:prstGeom prst="rect">
            <a:avLst/>
          </a:prstGeom>
          <a:noFill/>
        </p:spPr>
        <p:txBody>
          <a:bodyPr wrap="square" lIns="0" tIns="0" rIns="0" bIns="0" rtlCol="0">
            <a:spAutoFit/>
          </a:bodyPr>
          <a:lstStyle/>
          <a:p>
            <a:r>
              <a:rPr lang="en-GB" altLang="zh-CN" sz="3200" dirty="0">
                <a:solidFill>
                  <a:srgbClr val="70A9B5"/>
                </a:solidFill>
                <a:latin typeface="Ravie" panose="04040805050809020602" pitchFamily="82" charset="0"/>
                <a:ea typeface="华康雅宋体W9(P)" panose="02020900000000000000" pitchFamily="18" charset="-122"/>
                <a:cs typeface="+mn-ea"/>
                <a:sym typeface="+mn-lt"/>
              </a:rPr>
              <a:t> </a:t>
            </a:r>
            <a:r>
              <a:rPr lang="zh-CN" altLang="en-GB" sz="3200" b="1" dirty="0">
                <a:solidFill>
                  <a:srgbClr val="70A9B5"/>
                </a:solidFill>
                <a:latin typeface="Ravie" panose="04040805050809020602" pitchFamily="82" charset="0"/>
                <a:ea typeface="华康雅宋体W9(P)" panose="02020900000000000000" pitchFamily="18" charset="-122"/>
                <a:cs typeface="+mn-ea"/>
                <a:sym typeface="+mn-lt"/>
              </a:rPr>
              <a:t>运营管理系统</a:t>
            </a:r>
            <a:endParaRPr lang="zh-CN" altLang="en-GB" sz="3200" b="1" dirty="0">
              <a:solidFill>
                <a:srgbClr val="70A9B5"/>
              </a:solidFill>
              <a:latin typeface="Ravie" panose="04040805050809020602" pitchFamily="82" charset="0"/>
              <a:ea typeface="华康雅宋体W9(P)" panose="02020900000000000000" pitchFamily="18" charset="-122"/>
              <a:cs typeface="+mn-ea"/>
              <a:sym typeface="+mn-lt"/>
            </a:endParaRPr>
          </a:p>
        </p:txBody>
      </p:sp>
      <p:pic>
        <p:nvPicPr>
          <p:cNvPr id="2097164" name="图片 4"/>
          <p:cNvPicPr>
            <a:picLocks noChangeAspect="1"/>
          </p:cNvPicPr>
          <p:nvPr/>
        </p:nvPicPr>
        <p:blipFill>
          <a:blip r:embed="rId1" cstate="print"/>
          <a:stretch>
            <a:fillRect/>
          </a:stretch>
        </p:blipFill>
        <p:spPr>
          <a:xfrm>
            <a:off x="2186370" y="1689361"/>
            <a:ext cx="1233502" cy="1319372"/>
          </a:xfrm>
          <a:prstGeom prst="rect">
            <a:avLst/>
          </a:prstGeom>
        </p:spPr>
      </p:pic>
      <p:sp>
        <p:nvSpPr>
          <p:cNvPr id="1048658" name="TextBox 48"/>
          <p:cNvSpPr txBox="1"/>
          <p:nvPr/>
        </p:nvSpPr>
        <p:spPr>
          <a:xfrm>
            <a:off x="2534396" y="2102826"/>
            <a:ext cx="597444" cy="492125"/>
          </a:xfrm>
          <a:prstGeom prst="rect">
            <a:avLst/>
          </a:prstGeom>
          <a:noFill/>
        </p:spPr>
        <p:txBody>
          <a:bodyPr wrap="square" lIns="0" tIns="0" rIns="0" bIns="0" rtlCol="0">
            <a:spAutoFit/>
          </a:bodyPr>
          <a:lstStyle/>
          <a:p>
            <a:r>
              <a:rPr lang="en-US" altLang="zh-CN" sz="3200" dirty="0">
                <a:solidFill>
                  <a:srgbClr val="70A9B5"/>
                </a:solidFill>
                <a:latin typeface="微软雅黑" panose="020B0503020204020204" pitchFamily="34" charset="-122"/>
                <a:ea typeface="微软雅黑" panose="020B0503020204020204" pitchFamily="34" charset="-122"/>
                <a:cs typeface="+mn-ea"/>
                <a:sym typeface="+mn-lt"/>
              </a:rPr>
              <a:t>1.1</a:t>
            </a:r>
            <a:endParaRPr lang="en-GB" altLang="zh-CN" sz="3200" dirty="0">
              <a:solidFill>
                <a:srgbClr val="70A9B5"/>
              </a:solidFill>
              <a:latin typeface="微软雅黑" panose="020B0503020204020204" pitchFamily="34" charset="-122"/>
              <a:ea typeface="微软雅黑" panose="020B0503020204020204" pitchFamily="34" charset="-122"/>
              <a:cs typeface="+mn-ea"/>
              <a:sym typeface="+mn-lt"/>
            </a:endParaRPr>
          </a:p>
        </p:txBody>
      </p:sp>
      <p:sp>
        <p:nvSpPr>
          <p:cNvPr id="1048659" name="文本框 1"/>
          <p:cNvSpPr txBox="1"/>
          <p:nvPr/>
        </p:nvSpPr>
        <p:spPr>
          <a:xfrm>
            <a:off x="3927475" y="2640330"/>
            <a:ext cx="1917700" cy="368300"/>
          </a:xfrm>
          <a:prstGeom prst="rect">
            <a:avLst/>
          </a:prstGeom>
          <a:noFill/>
        </p:spPr>
        <p:txBody>
          <a:bodyPr wrap="square"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 演讲人：陶松麟</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7164"/>
                                        </p:tgtEl>
                                        <p:attrNameLst>
                                          <p:attrName>style.visibility</p:attrName>
                                        </p:attrNameLst>
                                      </p:cBhvr>
                                      <p:to>
                                        <p:strVal val="visible"/>
                                      </p:to>
                                    </p:set>
                                    <p:animEffect transition="in" filter="fade">
                                      <p:cBhvr>
                                        <p:cTn id="7" dur="500"/>
                                        <p:tgtEl>
                                          <p:spTgt spid="2097164"/>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1048658"/>
                                        </p:tgtEl>
                                        <p:attrNameLst>
                                          <p:attrName>style.visibility</p:attrName>
                                        </p:attrNameLst>
                                      </p:cBhvr>
                                      <p:to>
                                        <p:strVal val="visible"/>
                                      </p:to>
                                    </p:set>
                                    <p:animEffect transition="in" filter="wipe(left)">
                                      <p:cBhvr>
                                        <p:cTn id="11" dur="200"/>
                                        <p:tgtEl>
                                          <p:spTgt spid="1048658"/>
                                        </p:tgtEl>
                                      </p:cBhvr>
                                    </p:animEffect>
                                  </p:childTnLst>
                                </p:cTn>
                              </p:par>
                            </p:childTnLst>
                          </p:cTn>
                        </p:par>
                        <p:par>
                          <p:cTn id="12" fill="hold">
                            <p:stCondLst>
                              <p:cond delay="81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1048657"/>
                                        </p:tgtEl>
                                        <p:attrNameLst>
                                          <p:attrName>style.visibility</p:attrName>
                                        </p:attrNameLst>
                                      </p:cBhvr>
                                      <p:to>
                                        <p:strVal val="visible"/>
                                      </p:to>
                                    </p:set>
                                    <p:animEffect transition="in" filter="wipe(left)">
                                      <p:cBhvr>
                                        <p:cTn id="15" dur="200"/>
                                        <p:tgtEl>
                                          <p:spTgt spid="1048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7" grpId="0"/>
      <p:bldP spid="10486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图片 77" descr="QQ图片20191127155655"/>
          <p:cNvPicPr>
            <a:picLocks noChangeAspect="1"/>
          </p:cNvPicPr>
          <p:nvPr/>
        </p:nvPicPr>
        <p:blipFill>
          <a:blip r:embed="rId1"/>
          <a:stretch>
            <a:fillRect/>
          </a:stretch>
        </p:blipFill>
        <p:spPr>
          <a:xfrm>
            <a:off x="1176020" y="567690"/>
            <a:ext cx="6791325" cy="4276725"/>
          </a:xfrm>
          <a:prstGeom prst="rect">
            <a:avLst/>
          </a:prstGeom>
        </p:spPr>
      </p:pic>
      <p:sp>
        <p:nvSpPr>
          <p:cNvPr id="1048663"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GB" dirty="0">
                <a:solidFill>
                  <a:srgbClr val="70A9B5"/>
                </a:solidFill>
                <a:latin typeface="微软雅黑" panose="020B0503020204020204" pitchFamily="34" charset="-122"/>
                <a:ea typeface="微软雅黑" panose="020B0503020204020204" pitchFamily="34" charset="-122"/>
                <a:sym typeface="+mn-ea"/>
              </a:rPr>
              <a:t>树形结构图</a:t>
            </a:r>
            <a:endParaRPr lang="zh-CN" altLang="en-US" dirty="0">
              <a:solidFill>
                <a:schemeClr val="accent1"/>
              </a:solidFill>
            </a:endParaRPr>
          </a:p>
        </p:txBody>
      </p:sp>
      <p:sp>
        <p:nvSpPr>
          <p:cNvPr id="1048664"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6" name="图片 1" descr="QQ图片20191127153600"/>
          <p:cNvPicPr>
            <a:picLocks noChangeAspect="1"/>
          </p:cNvPicPr>
          <p:nvPr/>
        </p:nvPicPr>
        <p:blipFill>
          <a:blip r:embed="rId1"/>
          <a:srcRect l="2941" t="-2374" r="3720" b="-4645"/>
          <a:stretch>
            <a:fillRect/>
          </a:stretch>
        </p:blipFill>
        <p:spPr>
          <a:xfrm>
            <a:off x="12700" y="468630"/>
            <a:ext cx="4509770" cy="4843145"/>
          </a:xfrm>
          <a:prstGeom prst="rect">
            <a:avLst/>
          </a:prstGeom>
        </p:spPr>
      </p:pic>
      <p:pic>
        <p:nvPicPr>
          <p:cNvPr id="2097167" name="图片 3" descr="QQ图片20191127153636"/>
          <p:cNvPicPr>
            <a:picLocks noChangeAspect="1"/>
          </p:cNvPicPr>
          <p:nvPr/>
        </p:nvPicPr>
        <p:blipFill>
          <a:blip r:embed="rId2"/>
          <a:srcRect l="2649" r="4076"/>
          <a:stretch>
            <a:fillRect/>
          </a:stretch>
        </p:blipFill>
        <p:spPr>
          <a:xfrm>
            <a:off x="4428490" y="558165"/>
            <a:ext cx="4758055" cy="4459605"/>
          </a:xfrm>
          <a:prstGeom prst="rect">
            <a:avLst/>
          </a:prstGeom>
        </p:spPr>
      </p:pic>
      <p:sp>
        <p:nvSpPr>
          <p:cNvPr id="1048665"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GB" dirty="0">
                <a:solidFill>
                  <a:srgbClr val="70A9B5"/>
                </a:solidFill>
                <a:latin typeface="微软雅黑" panose="020B0503020204020204" pitchFamily="34" charset="-122"/>
                <a:ea typeface="微软雅黑" panose="020B0503020204020204" pitchFamily="34" charset="-122"/>
                <a:sym typeface="+mn-ea"/>
              </a:rPr>
              <a:t>数据库设计</a:t>
            </a:r>
            <a:endParaRPr lang="zh-CN" altLang="en-US" dirty="0">
              <a:solidFill>
                <a:schemeClr val="accent1"/>
              </a:solidFill>
            </a:endParaRPr>
          </a:p>
        </p:txBody>
      </p:sp>
      <p:sp>
        <p:nvSpPr>
          <p:cNvPr id="1048666"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文本框 2"/>
          <p:cNvSpPr txBox="1"/>
          <p:nvPr/>
        </p:nvSpPr>
        <p:spPr>
          <a:xfrm>
            <a:off x="478790" y="662940"/>
            <a:ext cx="4145280" cy="460375"/>
          </a:xfrm>
          <a:prstGeom prst="rect">
            <a:avLst/>
          </a:prstGeom>
          <a:noFill/>
        </p:spPr>
        <p:txBody>
          <a:bodyPr wrap="non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运营管理系统在项目中的作用</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669" name="矩形 1"/>
          <p:cNvSpPr/>
          <p:nvPr/>
        </p:nvSpPr>
        <p:spPr>
          <a:xfrm>
            <a:off x="266700" y="17619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70" name="TextBox 40"/>
          <p:cNvSpPr txBox="1"/>
          <p:nvPr/>
        </p:nvSpPr>
        <p:spPr>
          <a:xfrm>
            <a:off x="478790" y="1255395"/>
            <a:ext cx="7894320" cy="2058035"/>
          </a:xfrm>
          <a:prstGeom prst="rect">
            <a:avLst/>
          </a:prstGeom>
        </p:spPr>
        <p:txBody>
          <a:bodyPr vert="horz" wrap="square" lIns="144000" tIns="0" rIns="144000" bIns="0" anchor="t" anchorCtr="0">
            <a:normAutofit/>
          </a:bodyPr>
          <a:lstStyle/>
          <a:p>
            <a:pPr marL="0" lvl="0" algn="l" defTabSz="914400">
              <a:lnSpc>
                <a:spcPct val="120000"/>
              </a:lnSpc>
              <a:buClrTx/>
              <a:buSzTx/>
              <a:buFontTx/>
              <a:buNone/>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000">
                <a:solidFill>
                  <a:srgbClr val="FF0000"/>
                </a:solidFill>
                <a:sym typeface="+mn-ea"/>
              </a:rPr>
              <a:t>运营管理系统实现了对服务管理、订单、用户等各种信息的查询，使运营者能及时的了解信息，便于管理。</a:t>
            </a:r>
            <a:r>
              <a:rPr lang="zh-CN" altLang="en-US" sz="2000">
                <a:solidFill>
                  <a:schemeClr val="dk1">
                    <a:lumMod val="100000"/>
                  </a:schemeClr>
                </a:solidFill>
                <a:sym typeface="+mn-ea"/>
              </a:rPr>
              <a:t>同时运营商可以根据实际情况编辑和删除产品信息，对新的产品和库存不足的产品及时上线下线，根据时间查询订单信息，以及对产品进行排序，可以了解到销售最好的产品，</a:t>
            </a:r>
            <a:r>
              <a:rPr lang="zh-CN" altLang="en-US" sz="2000">
                <a:solidFill>
                  <a:srgbClr val="FF0000"/>
                </a:solidFill>
                <a:sym typeface="+mn-ea"/>
              </a:rPr>
              <a:t>对于经营模式的更改，可以更好的进行运营。</a:t>
            </a:r>
            <a:endParaRPr lang="zh-CN" altLang="en-US" sz="2000">
              <a:solidFill>
                <a:schemeClr val="dk1">
                  <a:lumMod val="100000"/>
                </a:schemeClr>
              </a:solidFill>
              <a:sym typeface="+mn-ea"/>
            </a:endParaRPr>
          </a:p>
          <a:p>
            <a:pPr marL="0" lvl="0" algn="l" defTabSz="914400">
              <a:lnSpc>
                <a:spcPct val="120000"/>
              </a:lnSpc>
              <a:buClrTx/>
              <a:buSzTx/>
              <a:buFontTx/>
              <a:buNone/>
            </a:pPr>
            <a:endParaRPr lang="zh-CN" altLang="en-US" sz="2000">
              <a:solidFill>
                <a:schemeClr val="dk1">
                  <a:lumMod val="100000"/>
                </a:schemeClr>
              </a:solidFill>
              <a:sym typeface="+mn-ea"/>
            </a:endParaRPr>
          </a:p>
          <a:p>
            <a:pPr marL="0" lvl="0" indent="0" defTabSz="914400">
              <a:lnSpc>
                <a:spcPct val="120000"/>
              </a:lnSpc>
              <a:buNone/>
            </a:pPr>
            <a:endParaRPr lang="zh-CN" altLang="en-US" sz="2000">
              <a:solidFill>
                <a:schemeClr val="dk1">
                  <a:lumMod val="100000"/>
                </a:schemeClr>
              </a:solidFill>
            </a:endParaRPr>
          </a:p>
        </p:txBody>
      </p:sp>
      <p:sp>
        <p:nvSpPr>
          <p:cNvPr id="1048665" name="文本框 78"/>
          <p:cNvSpPr txBox="1"/>
          <p:nvPr/>
        </p:nvSpPr>
        <p:spPr>
          <a:xfrm>
            <a:off x="609822" y="176197"/>
            <a:ext cx="1589809" cy="368300"/>
          </a:xfrm>
          <a:prstGeom prst="rect">
            <a:avLst/>
          </a:prstGeom>
          <a:noFill/>
          <a:ln>
            <a:solidFill>
              <a:schemeClr val="accent1"/>
            </a:solidFill>
          </a:ln>
        </p:spPr>
        <p:txBody>
          <a:bodyPr wrap="square" rtlCol="0">
            <a:spAutoFit/>
          </a:bodyPr>
          <a:lstStyle/>
          <a:p>
            <a:r>
              <a:rPr lang="zh-CN" altLang="en-GB" dirty="0">
                <a:solidFill>
                  <a:srgbClr val="70A9B5"/>
                </a:solidFill>
                <a:latin typeface="微软雅黑" panose="020B0503020204020204" pitchFamily="34" charset="-122"/>
                <a:ea typeface="微软雅黑" panose="020B0503020204020204" pitchFamily="34" charset="-122"/>
                <a:sym typeface="+mn-ea"/>
              </a:rPr>
              <a:t>项目阐述</a:t>
            </a:r>
            <a:endParaRPr lang="zh-CN" altLang="en-US" dirty="0">
              <a:solidFill>
                <a:schemeClr val="accent1"/>
              </a:solidFill>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GB" dirty="0">
                <a:solidFill>
                  <a:srgbClr val="70A9B5"/>
                </a:solidFill>
                <a:latin typeface="微软雅黑" panose="020B0503020204020204" pitchFamily="34" charset="-122"/>
                <a:ea typeface="微软雅黑" panose="020B0503020204020204" pitchFamily="34" charset="-122"/>
                <a:sym typeface="+mn-ea"/>
              </a:rPr>
              <a:t>退出登录</a:t>
            </a:r>
            <a:endParaRPr lang="zh-CN" altLang="en-US" dirty="0">
              <a:solidFill>
                <a:schemeClr val="accent1"/>
              </a:solidFill>
            </a:endParaRPr>
          </a:p>
        </p:txBody>
      </p:sp>
      <p:sp>
        <p:nvSpPr>
          <p:cNvPr id="1048675"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76" name="文本框 4"/>
          <p:cNvSpPr txBox="1"/>
          <p:nvPr/>
        </p:nvSpPr>
        <p:spPr>
          <a:xfrm>
            <a:off x="906780" y="3967480"/>
            <a:ext cx="6888480" cy="337185"/>
          </a:xfrm>
          <a:prstGeom prst="rect">
            <a:avLst/>
          </a:prstGeom>
          <a:noFill/>
        </p:spPr>
        <p:txBody>
          <a:bodyPr wrap="non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点击右上角下拉菜单，就可以看到退出登录选项，点击即可退回登录页面。</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168" name="图片 1"/>
          <p:cNvPicPr>
            <a:picLocks noChangeAspect="1"/>
          </p:cNvPicPr>
          <p:nvPr/>
        </p:nvPicPr>
        <p:blipFill>
          <a:blip r:embed="rId1"/>
          <a:stretch>
            <a:fillRect/>
          </a:stretch>
        </p:blipFill>
        <p:spPr>
          <a:xfrm>
            <a:off x="383540" y="1294765"/>
            <a:ext cx="2171700" cy="1123950"/>
          </a:xfrm>
          <a:prstGeom prst="rect">
            <a:avLst/>
          </a:prstGeom>
        </p:spPr>
      </p:pic>
      <p:pic>
        <p:nvPicPr>
          <p:cNvPr id="2" name="图片 1" descr="QQ图片20191202103645"/>
          <p:cNvPicPr>
            <a:picLocks noChangeAspect="1"/>
          </p:cNvPicPr>
          <p:nvPr/>
        </p:nvPicPr>
        <p:blipFill>
          <a:blip r:embed="rId2"/>
          <a:stretch>
            <a:fillRect/>
          </a:stretch>
        </p:blipFill>
        <p:spPr>
          <a:xfrm>
            <a:off x="2853055" y="468630"/>
            <a:ext cx="6211570" cy="291465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GB" dirty="0">
                <a:solidFill>
                  <a:srgbClr val="70A9B5"/>
                </a:solidFill>
                <a:latin typeface="微软雅黑" panose="020B0503020204020204" pitchFamily="34" charset="-122"/>
                <a:ea typeface="微软雅黑" panose="020B0503020204020204" pitchFamily="34" charset="-122"/>
                <a:sym typeface="+mn-ea"/>
              </a:rPr>
              <a:t>服务管理</a:t>
            </a:r>
            <a:endParaRPr lang="zh-CN" altLang="en-US" dirty="0">
              <a:solidFill>
                <a:schemeClr val="accent1"/>
              </a:solidFill>
            </a:endParaRPr>
          </a:p>
        </p:txBody>
      </p:sp>
      <p:sp>
        <p:nvSpPr>
          <p:cNvPr id="1048678"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170" name="图片 2"/>
          <p:cNvPicPr>
            <a:picLocks noChangeAspect="1"/>
          </p:cNvPicPr>
          <p:nvPr/>
        </p:nvPicPr>
        <p:blipFill>
          <a:blip r:embed="rId1"/>
          <a:stretch>
            <a:fillRect/>
          </a:stretch>
        </p:blipFill>
        <p:spPr>
          <a:xfrm>
            <a:off x="171450" y="636270"/>
            <a:ext cx="8729980" cy="2867025"/>
          </a:xfrm>
          <a:prstGeom prst="rect">
            <a:avLst/>
          </a:prstGeom>
        </p:spPr>
      </p:pic>
      <p:sp>
        <p:nvSpPr>
          <p:cNvPr id="1048679" name="文本框 4"/>
          <p:cNvSpPr txBox="1"/>
          <p:nvPr/>
        </p:nvSpPr>
        <p:spPr>
          <a:xfrm>
            <a:off x="565785" y="3771265"/>
            <a:ext cx="11885930" cy="829945"/>
          </a:xfrm>
          <a:prstGeom prst="rect">
            <a:avLst/>
          </a:prstGeom>
          <a:noFill/>
        </p:spPr>
        <p:txBody>
          <a:bodyPr wrap="squar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进入到服务管理页，页面实现了 展示产品数据，实现按服务名称查询；</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上下页，首页、末页，分页功能； </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页面的编辑；删除；上线、下线转换；以及实现全体上线、下线功能。</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订单</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048681"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82" name="文本框 4"/>
          <p:cNvSpPr txBox="1"/>
          <p:nvPr/>
        </p:nvSpPr>
        <p:spPr>
          <a:xfrm>
            <a:off x="383540" y="3805555"/>
            <a:ext cx="7152005" cy="337185"/>
          </a:xfrm>
          <a:prstGeom prst="rect">
            <a:avLst/>
          </a:prstGeom>
          <a:noFill/>
        </p:spPr>
        <p:txBody>
          <a:bodyPr wrap="non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订单页具有展示订单数据，实现按订单号查询；分页；详情展示，详情弹框 。</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171" name="图片 1"/>
          <p:cNvPicPr>
            <a:picLocks noChangeAspect="1"/>
          </p:cNvPicPr>
          <p:nvPr/>
        </p:nvPicPr>
        <p:blipFill>
          <a:blip r:embed="rId1"/>
          <a:stretch>
            <a:fillRect/>
          </a:stretch>
        </p:blipFill>
        <p:spPr>
          <a:xfrm>
            <a:off x="-10795" y="796925"/>
            <a:ext cx="5819140" cy="2579370"/>
          </a:xfrm>
          <a:prstGeom prst="rect">
            <a:avLst/>
          </a:prstGeom>
        </p:spPr>
      </p:pic>
      <p:pic>
        <p:nvPicPr>
          <p:cNvPr id="2097172" name="图片 5"/>
          <p:cNvPicPr>
            <a:picLocks noChangeAspect="1"/>
          </p:cNvPicPr>
          <p:nvPr/>
        </p:nvPicPr>
        <p:blipFill>
          <a:blip r:embed="rId2"/>
          <a:srcRect r="18091" b="21785"/>
          <a:stretch>
            <a:fillRect/>
          </a:stretch>
        </p:blipFill>
        <p:spPr>
          <a:xfrm>
            <a:off x="5721350" y="1145540"/>
            <a:ext cx="3420745" cy="246126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费用中心</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048685"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86" name="文本框 4"/>
          <p:cNvSpPr txBox="1"/>
          <p:nvPr/>
        </p:nvSpPr>
        <p:spPr>
          <a:xfrm>
            <a:off x="466725" y="4362450"/>
            <a:ext cx="7091680" cy="337185"/>
          </a:xfrm>
          <a:prstGeom prst="rect">
            <a:avLst/>
          </a:prstGeom>
          <a:noFill/>
        </p:spPr>
        <p:txBody>
          <a:bodyPr wrap="non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费用页面展示费用中心数据，实现按时间查询，同时显示交易总金额；分页。</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173" name="图片 2"/>
          <p:cNvPicPr>
            <a:picLocks noChangeAspect="1"/>
          </p:cNvPicPr>
          <p:nvPr/>
        </p:nvPicPr>
        <p:blipFill>
          <a:blip r:embed="rId1"/>
          <a:stretch>
            <a:fillRect/>
          </a:stretch>
        </p:blipFill>
        <p:spPr>
          <a:xfrm>
            <a:off x="25400" y="568960"/>
            <a:ext cx="6689090" cy="1725295"/>
          </a:xfrm>
          <a:prstGeom prst="rect">
            <a:avLst/>
          </a:prstGeom>
        </p:spPr>
      </p:pic>
      <p:pic>
        <p:nvPicPr>
          <p:cNvPr id="2097174" name="图片 3"/>
          <p:cNvPicPr>
            <a:picLocks noChangeAspect="1"/>
          </p:cNvPicPr>
          <p:nvPr/>
        </p:nvPicPr>
        <p:blipFill>
          <a:blip r:embed="rId2"/>
          <a:stretch>
            <a:fillRect/>
          </a:stretch>
        </p:blipFill>
        <p:spPr>
          <a:xfrm>
            <a:off x="25400" y="2294255"/>
            <a:ext cx="6689090" cy="1749425"/>
          </a:xfrm>
          <a:prstGeom prst="rect">
            <a:avLst/>
          </a:prstGeom>
        </p:spPr>
      </p:pic>
      <p:sp>
        <p:nvSpPr>
          <p:cNvPr id="1048687" name="右箭头 5"/>
          <p:cNvSpPr/>
          <p:nvPr/>
        </p:nvSpPr>
        <p:spPr>
          <a:xfrm>
            <a:off x="6811010" y="1215390"/>
            <a:ext cx="647700" cy="4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8" name="右箭头 6"/>
          <p:cNvSpPr/>
          <p:nvPr/>
        </p:nvSpPr>
        <p:spPr>
          <a:xfrm>
            <a:off x="6811010" y="2952750"/>
            <a:ext cx="647700" cy="4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9" name="圆角矩形 8"/>
          <p:cNvSpPr/>
          <p:nvPr/>
        </p:nvSpPr>
        <p:spPr>
          <a:xfrm>
            <a:off x="7668260" y="1203325"/>
            <a:ext cx="935990" cy="5041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a:solidFill>
                  <a:srgbClr val="70A9B5"/>
                </a:solidFill>
              </a:rPr>
              <a:t>今天</a:t>
            </a:r>
            <a:endParaRPr lang="zh-CN" altLang="en-US" b="1">
              <a:solidFill>
                <a:srgbClr val="70A9B5"/>
              </a:solidFill>
            </a:endParaRPr>
          </a:p>
        </p:txBody>
      </p:sp>
      <p:sp>
        <p:nvSpPr>
          <p:cNvPr id="1048690" name="圆角矩形 9"/>
          <p:cNvSpPr/>
          <p:nvPr/>
        </p:nvSpPr>
        <p:spPr>
          <a:xfrm>
            <a:off x="7668260" y="2952750"/>
            <a:ext cx="935990" cy="5041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a:solidFill>
                  <a:srgbClr val="70A9B5"/>
                </a:solidFill>
              </a:rPr>
              <a:t>近七天</a:t>
            </a:r>
            <a:endParaRPr lang="zh-CN" altLang="en-US" b="1">
              <a:solidFill>
                <a:srgbClr val="70A9B5"/>
              </a:solidFill>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GB" dirty="0">
                <a:solidFill>
                  <a:srgbClr val="70A9B5"/>
                </a:solidFill>
                <a:latin typeface="微软雅黑" panose="020B0503020204020204" pitchFamily="34" charset="-122"/>
                <a:ea typeface="微软雅黑" panose="020B0503020204020204" pitchFamily="34" charset="-122"/>
                <a:sym typeface="+mn-ea"/>
              </a:rPr>
              <a:t>费用中心</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048692"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93" name="文本框 4"/>
          <p:cNvSpPr txBox="1"/>
          <p:nvPr/>
        </p:nvSpPr>
        <p:spPr>
          <a:xfrm>
            <a:off x="734060" y="4464685"/>
            <a:ext cx="7091680" cy="337185"/>
          </a:xfrm>
          <a:prstGeom prst="rect">
            <a:avLst/>
          </a:prstGeom>
          <a:noFill/>
        </p:spPr>
        <p:txBody>
          <a:bodyPr wrap="non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费用页面展示费用中心数据，实现按时间查询，同时显示交易总金额；分页。</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694" name="右箭头 5"/>
          <p:cNvSpPr/>
          <p:nvPr/>
        </p:nvSpPr>
        <p:spPr>
          <a:xfrm>
            <a:off x="6811010" y="1215390"/>
            <a:ext cx="647700" cy="4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5" name="右箭头 6"/>
          <p:cNvSpPr/>
          <p:nvPr/>
        </p:nvSpPr>
        <p:spPr>
          <a:xfrm>
            <a:off x="6811010" y="2952750"/>
            <a:ext cx="647700" cy="4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6" name="圆角矩形 8"/>
          <p:cNvSpPr/>
          <p:nvPr/>
        </p:nvSpPr>
        <p:spPr>
          <a:xfrm>
            <a:off x="7668260" y="1203325"/>
            <a:ext cx="1342390" cy="5041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a:solidFill>
                  <a:srgbClr val="70A9B5"/>
                </a:solidFill>
              </a:rPr>
              <a:t>近一个月</a:t>
            </a:r>
            <a:endParaRPr lang="zh-CN" altLang="en-US" b="1">
              <a:solidFill>
                <a:srgbClr val="70A9B5"/>
              </a:solidFill>
            </a:endParaRPr>
          </a:p>
        </p:txBody>
      </p:sp>
      <p:sp>
        <p:nvSpPr>
          <p:cNvPr id="1048697" name="圆角矩形 9"/>
          <p:cNvSpPr/>
          <p:nvPr/>
        </p:nvSpPr>
        <p:spPr>
          <a:xfrm>
            <a:off x="7668260" y="2952750"/>
            <a:ext cx="1342390" cy="5041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a:solidFill>
                  <a:srgbClr val="70A9B5"/>
                </a:solidFill>
              </a:rPr>
              <a:t>全部</a:t>
            </a:r>
            <a:endParaRPr lang="zh-CN" altLang="en-US" b="1">
              <a:solidFill>
                <a:srgbClr val="70A9B5"/>
              </a:solidFill>
            </a:endParaRPr>
          </a:p>
        </p:txBody>
      </p:sp>
      <p:pic>
        <p:nvPicPr>
          <p:cNvPr id="2097175" name="图片 1"/>
          <p:cNvPicPr>
            <a:picLocks noChangeAspect="1"/>
          </p:cNvPicPr>
          <p:nvPr/>
        </p:nvPicPr>
        <p:blipFill>
          <a:blip r:embed="rId1"/>
          <a:stretch>
            <a:fillRect/>
          </a:stretch>
        </p:blipFill>
        <p:spPr>
          <a:xfrm>
            <a:off x="78105" y="641350"/>
            <a:ext cx="6486525" cy="1752600"/>
          </a:xfrm>
          <a:prstGeom prst="rect">
            <a:avLst/>
          </a:prstGeom>
        </p:spPr>
      </p:pic>
      <p:pic>
        <p:nvPicPr>
          <p:cNvPr id="2097176" name="图片 7"/>
          <p:cNvPicPr>
            <a:picLocks noChangeAspect="1"/>
          </p:cNvPicPr>
          <p:nvPr/>
        </p:nvPicPr>
        <p:blipFill>
          <a:blip r:embed="rId2"/>
          <a:stretch>
            <a:fillRect/>
          </a:stretch>
        </p:blipFill>
        <p:spPr>
          <a:xfrm>
            <a:off x="78105" y="2477135"/>
            <a:ext cx="6486525" cy="1868170"/>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3"/>
          <p:cNvGrpSpPr/>
          <p:nvPr/>
        </p:nvGrpSpPr>
        <p:grpSpPr>
          <a:xfrm>
            <a:off x="39137" y="1194595"/>
            <a:ext cx="2561946" cy="3120758"/>
            <a:chOff x="8093000" y="1688629"/>
            <a:chExt cx="3506788" cy="4271691"/>
          </a:xfrm>
        </p:grpSpPr>
        <p:sp>
          <p:nvSpPr>
            <p:cNvPr id="1048583" name="Freeform 68"/>
            <p:cNvSpPr/>
            <p:nvPr/>
          </p:nvSpPr>
          <p:spPr bwMode="auto">
            <a:xfrm>
              <a:off x="9993238" y="2958358"/>
              <a:ext cx="1066800" cy="895350"/>
            </a:xfrm>
            <a:custGeom>
              <a:avLst/>
              <a:gdLst>
                <a:gd name="T0" fmla="*/ 189 w 672"/>
                <a:gd name="T1" fmla="*/ 564 h 564"/>
                <a:gd name="T2" fmla="*/ 189 w 672"/>
                <a:gd name="T3" fmla="*/ 564 h 564"/>
                <a:gd name="T4" fmla="*/ 0 w 672"/>
                <a:gd name="T5" fmla="*/ 564 h 564"/>
                <a:gd name="T6" fmla="*/ 0 w 672"/>
                <a:gd name="T7" fmla="*/ 415 h 564"/>
                <a:gd name="T8" fmla="*/ 0 w 672"/>
                <a:gd name="T9" fmla="*/ 415 h 564"/>
                <a:gd name="T10" fmla="*/ 250 w 672"/>
                <a:gd name="T11" fmla="*/ 415 h 564"/>
                <a:gd name="T12" fmla="*/ 250 w 672"/>
                <a:gd name="T13" fmla="*/ 415 h 564"/>
                <a:gd name="T14" fmla="*/ 256 w 672"/>
                <a:gd name="T15" fmla="*/ 410 h 564"/>
                <a:gd name="T16" fmla="*/ 266 w 672"/>
                <a:gd name="T17" fmla="*/ 401 h 564"/>
                <a:gd name="T18" fmla="*/ 281 w 672"/>
                <a:gd name="T19" fmla="*/ 388 h 564"/>
                <a:gd name="T20" fmla="*/ 299 w 672"/>
                <a:gd name="T21" fmla="*/ 367 h 564"/>
                <a:gd name="T22" fmla="*/ 322 w 672"/>
                <a:gd name="T23" fmla="*/ 340 h 564"/>
                <a:gd name="T24" fmla="*/ 349 w 672"/>
                <a:gd name="T25" fmla="*/ 304 h 564"/>
                <a:gd name="T26" fmla="*/ 382 w 672"/>
                <a:gd name="T27" fmla="*/ 259 h 564"/>
                <a:gd name="T28" fmla="*/ 419 w 672"/>
                <a:gd name="T29" fmla="*/ 202 h 564"/>
                <a:gd name="T30" fmla="*/ 419 w 672"/>
                <a:gd name="T31" fmla="*/ 202 h 564"/>
                <a:gd name="T32" fmla="*/ 466 w 672"/>
                <a:gd name="T33" fmla="*/ 128 h 564"/>
                <a:gd name="T34" fmla="*/ 505 w 672"/>
                <a:gd name="T35" fmla="*/ 63 h 564"/>
                <a:gd name="T36" fmla="*/ 541 w 672"/>
                <a:gd name="T37" fmla="*/ 0 h 564"/>
                <a:gd name="T38" fmla="*/ 672 w 672"/>
                <a:gd name="T39" fmla="*/ 72 h 564"/>
                <a:gd name="T40" fmla="*/ 672 w 672"/>
                <a:gd name="T41" fmla="*/ 72 h 564"/>
                <a:gd name="T42" fmla="*/ 660 w 672"/>
                <a:gd name="T43" fmla="*/ 95 h 564"/>
                <a:gd name="T44" fmla="*/ 629 w 672"/>
                <a:gd name="T45" fmla="*/ 147 h 564"/>
                <a:gd name="T46" fmla="*/ 584 w 672"/>
                <a:gd name="T47" fmla="*/ 220 h 564"/>
                <a:gd name="T48" fmla="*/ 558 w 672"/>
                <a:gd name="T49" fmla="*/ 261 h 564"/>
                <a:gd name="T50" fmla="*/ 531 w 672"/>
                <a:gd name="T51" fmla="*/ 304 h 564"/>
                <a:gd name="T52" fmla="*/ 531 w 672"/>
                <a:gd name="T53" fmla="*/ 304 h 564"/>
                <a:gd name="T54" fmla="*/ 505 w 672"/>
                <a:gd name="T55" fmla="*/ 343 h 564"/>
                <a:gd name="T56" fmla="*/ 481 w 672"/>
                <a:gd name="T57" fmla="*/ 378 h 564"/>
                <a:gd name="T58" fmla="*/ 457 w 672"/>
                <a:gd name="T59" fmla="*/ 408 h 564"/>
                <a:gd name="T60" fmla="*/ 437 w 672"/>
                <a:gd name="T61" fmla="*/ 435 h 564"/>
                <a:gd name="T62" fmla="*/ 417 w 672"/>
                <a:gd name="T63" fmla="*/ 460 h 564"/>
                <a:gd name="T64" fmla="*/ 397 w 672"/>
                <a:gd name="T65" fmla="*/ 482 h 564"/>
                <a:gd name="T66" fmla="*/ 380 w 672"/>
                <a:gd name="T67" fmla="*/ 500 h 564"/>
                <a:gd name="T68" fmla="*/ 363 w 672"/>
                <a:gd name="T69" fmla="*/ 515 h 564"/>
                <a:gd name="T70" fmla="*/ 349 w 672"/>
                <a:gd name="T71" fmla="*/ 528 h 564"/>
                <a:gd name="T72" fmla="*/ 334 w 672"/>
                <a:gd name="T73" fmla="*/ 538 h 564"/>
                <a:gd name="T74" fmla="*/ 319 w 672"/>
                <a:gd name="T75" fmla="*/ 547 h 564"/>
                <a:gd name="T76" fmla="*/ 307 w 672"/>
                <a:gd name="T77" fmla="*/ 554 h 564"/>
                <a:gd name="T78" fmla="*/ 294 w 672"/>
                <a:gd name="T79" fmla="*/ 559 h 564"/>
                <a:gd name="T80" fmla="*/ 282 w 672"/>
                <a:gd name="T81" fmla="*/ 562 h 564"/>
                <a:gd name="T82" fmla="*/ 271 w 672"/>
                <a:gd name="T83" fmla="*/ 563 h 564"/>
                <a:gd name="T84" fmla="*/ 258 w 672"/>
                <a:gd name="T85" fmla="*/ 564 h 564"/>
                <a:gd name="T86" fmla="*/ 258 w 672"/>
                <a:gd name="T87" fmla="*/ 564 h 564"/>
                <a:gd name="T88" fmla="*/ 189 w 672"/>
                <a:gd name="T89" fmla="*/ 564 h 564"/>
                <a:gd name="T90" fmla="*/ 189 w 672"/>
                <a:gd name="T9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2" h="564">
                  <a:moveTo>
                    <a:pt x="189" y="564"/>
                  </a:moveTo>
                  <a:lnTo>
                    <a:pt x="189" y="564"/>
                  </a:lnTo>
                  <a:lnTo>
                    <a:pt x="0" y="564"/>
                  </a:lnTo>
                  <a:lnTo>
                    <a:pt x="0" y="415"/>
                  </a:lnTo>
                  <a:lnTo>
                    <a:pt x="0" y="415"/>
                  </a:lnTo>
                  <a:lnTo>
                    <a:pt x="250" y="415"/>
                  </a:lnTo>
                  <a:lnTo>
                    <a:pt x="250" y="415"/>
                  </a:lnTo>
                  <a:lnTo>
                    <a:pt x="256" y="410"/>
                  </a:lnTo>
                  <a:lnTo>
                    <a:pt x="266" y="401"/>
                  </a:lnTo>
                  <a:lnTo>
                    <a:pt x="281" y="388"/>
                  </a:lnTo>
                  <a:lnTo>
                    <a:pt x="299" y="367"/>
                  </a:lnTo>
                  <a:lnTo>
                    <a:pt x="322" y="340"/>
                  </a:lnTo>
                  <a:lnTo>
                    <a:pt x="349" y="304"/>
                  </a:lnTo>
                  <a:lnTo>
                    <a:pt x="382" y="259"/>
                  </a:lnTo>
                  <a:lnTo>
                    <a:pt x="419" y="202"/>
                  </a:lnTo>
                  <a:lnTo>
                    <a:pt x="419" y="202"/>
                  </a:lnTo>
                  <a:lnTo>
                    <a:pt x="466" y="128"/>
                  </a:lnTo>
                  <a:lnTo>
                    <a:pt x="505" y="63"/>
                  </a:lnTo>
                  <a:lnTo>
                    <a:pt x="541" y="0"/>
                  </a:lnTo>
                  <a:lnTo>
                    <a:pt x="672" y="72"/>
                  </a:lnTo>
                  <a:lnTo>
                    <a:pt x="672" y="72"/>
                  </a:lnTo>
                  <a:lnTo>
                    <a:pt x="660" y="95"/>
                  </a:lnTo>
                  <a:lnTo>
                    <a:pt x="629" y="147"/>
                  </a:lnTo>
                  <a:lnTo>
                    <a:pt x="584" y="220"/>
                  </a:lnTo>
                  <a:lnTo>
                    <a:pt x="558" y="261"/>
                  </a:lnTo>
                  <a:lnTo>
                    <a:pt x="531" y="304"/>
                  </a:lnTo>
                  <a:lnTo>
                    <a:pt x="531" y="304"/>
                  </a:lnTo>
                  <a:lnTo>
                    <a:pt x="505" y="343"/>
                  </a:lnTo>
                  <a:lnTo>
                    <a:pt x="481" y="378"/>
                  </a:lnTo>
                  <a:lnTo>
                    <a:pt x="457" y="408"/>
                  </a:lnTo>
                  <a:lnTo>
                    <a:pt x="437" y="435"/>
                  </a:lnTo>
                  <a:lnTo>
                    <a:pt x="417" y="460"/>
                  </a:lnTo>
                  <a:lnTo>
                    <a:pt x="397" y="482"/>
                  </a:lnTo>
                  <a:lnTo>
                    <a:pt x="380" y="500"/>
                  </a:lnTo>
                  <a:lnTo>
                    <a:pt x="363" y="515"/>
                  </a:lnTo>
                  <a:lnTo>
                    <a:pt x="349" y="528"/>
                  </a:lnTo>
                  <a:lnTo>
                    <a:pt x="334" y="538"/>
                  </a:lnTo>
                  <a:lnTo>
                    <a:pt x="319" y="547"/>
                  </a:lnTo>
                  <a:lnTo>
                    <a:pt x="307" y="554"/>
                  </a:lnTo>
                  <a:lnTo>
                    <a:pt x="294" y="559"/>
                  </a:lnTo>
                  <a:lnTo>
                    <a:pt x="282" y="562"/>
                  </a:lnTo>
                  <a:lnTo>
                    <a:pt x="271" y="563"/>
                  </a:lnTo>
                  <a:lnTo>
                    <a:pt x="258" y="564"/>
                  </a:lnTo>
                  <a:lnTo>
                    <a:pt x="258" y="564"/>
                  </a:lnTo>
                  <a:lnTo>
                    <a:pt x="189" y="564"/>
                  </a:lnTo>
                  <a:lnTo>
                    <a:pt x="189" y="564"/>
                  </a:lnTo>
                  <a:close/>
                </a:path>
              </a:pathLst>
            </a:custGeom>
            <a:solidFill>
              <a:srgbClr val="E8B182"/>
            </a:solidFill>
            <a:ln>
              <a:noFill/>
            </a:ln>
          </p:spPr>
          <p:txBody>
            <a:bodyPr vert="horz" wrap="square" lIns="91440" tIns="45720" rIns="91440" bIns="45720" numCol="1" anchor="t" anchorCtr="0" compatLnSpc="1"/>
            <a:lstStyle/>
            <a:p>
              <a:endParaRPr lang="en-US" dirty="0">
                <a:cs typeface="+mn-ea"/>
                <a:sym typeface="+mn-lt"/>
              </a:endParaRPr>
            </a:p>
          </p:txBody>
        </p:sp>
        <p:sp>
          <p:nvSpPr>
            <p:cNvPr id="1048584" name="Freeform 69"/>
            <p:cNvSpPr/>
            <p:nvPr/>
          </p:nvSpPr>
          <p:spPr bwMode="auto">
            <a:xfrm>
              <a:off x="8093000" y="5487245"/>
              <a:ext cx="3275013" cy="473075"/>
            </a:xfrm>
            <a:custGeom>
              <a:avLst/>
              <a:gdLst>
                <a:gd name="T0" fmla="*/ 2063 w 2063"/>
                <a:gd name="T1" fmla="*/ 149 h 298"/>
                <a:gd name="T2" fmla="*/ 2058 w 2063"/>
                <a:gd name="T3" fmla="*/ 165 h 298"/>
                <a:gd name="T4" fmla="*/ 2043 w 2063"/>
                <a:gd name="T5" fmla="*/ 180 h 298"/>
                <a:gd name="T6" fmla="*/ 2017 w 2063"/>
                <a:gd name="T7" fmla="*/ 193 h 298"/>
                <a:gd name="T8" fmla="*/ 1983 w 2063"/>
                <a:gd name="T9" fmla="*/ 207 h 298"/>
                <a:gd name="T10" fmla="*/ 1938 w 2063"/>
                <a:gd name="T11" fmla="*/ 220 h 298"/>
                <a:gd name="T12" fmla="*/ 1828 w 2063"/>
                <a:gd name="T13" fmla="*/ 244 h 298"/>
                <a:gd name="T14" fmla="*/ 1688 w 2063"/>
                <a:gd name="T15" fmla="*/ 264 h 298"/>
                <a:gd name="T16" fmla="*/ 1523 w 2063"/>
                <a:gd name="T17" fmla="*/ 280 h 298"/>
                <a:gd name="T18" fmla="*/ 1339 w 2063"/>
                <a:gd name="T19" fmla="*/ 292 h 298"/>
                <a:gd name="T20" fmla="*/ 1137 w 2063"/>
                <a:gd name="T21" fmla="*/ 298 h 298"/>
                <a:gd name="T22" fmla="*/ 1032 w 2063"/>
                <a:gd name="T23" fmla="*/ 298 h 298"/>
                <a:gd name="T24" fmla="*/ 824 w 2063"/>
                <a:gd name="T25" fmla="*/ 296 h 298"/>
                <a:gd name="T26" fmla="*/ 630 w 2063"/>
                <a:gd name="T27" fmla="*/ 287 h 298"/>
                <a:gd name="T28" fmla="*/ 455 w 2063"/>
                <a:gd name="T29" fmla="*/ 273 h 298"/>
                <a:gd name="T30" fmla="*/ 302 w 2063"/>
                <a:gd name="T31" fmla="*/ 255 h 298"/>
                <a:gd name="T32" fmla="*/ 177 w 2063"/>
                <a:gd name="T33" fmla="*/ 233 h 298"/>
                <a:gd name="T34" fmla="*/ 102 w 2063"/>
                <a:gd name="T35" fmla="*/ 213 h 298"/>
                <a:gd name="T36" fmla="*/ 63 w 2063"/>
                <a:gd name="T37" fmla="*/ 200 h 298"/>
                <a:gd name="T38" fmla="*/ 33 w 2063"/>
                <a:gd name="T39" fmla="*/ 186 h 298"/>
                <a:gd name="T40" fmla="*/ 12 w 2063"/>
                <a:gd name="T41" fmla="*/ 172 h 298"/>
                <a:gd name="T42" fmla="*/ 1 w 2063"/>
                <a:gd name="T43" fmla="*/ 157 h 298"/>
                <a:gd name="T44" fmla="*/ 0 w 2063"/>
                <a:gd name="T45" fmla="*/ 149 h 298"/>
                <a:gd name="T46" fmla="*/ 6 w 2063"/>
                <a:gd name="T47" fmla="*/ 133 h 298"/>
                <a:gd name="T48" fmla="*/ 22 w 2063"/>
                <a:gd name="T49" fmla="*/ 118 h 298"/>
                <a:gd name="T50" fmla="*/ 46 w 2063"/>
                <a:gd name="T51" fmla="*/ 105 h 298"/>
                <a:gd name="T52" fmla="*/ 82 w 2063"/>
                <a:gd name="T53" fmla="*/ 90 h 298"/>
                <a:gd name="T54" fmla="*/ 125 w 2063"/>
                <a:gd name="T55" fmla="*/ 78 h 298"/>
                <a:gd name="T56" fmla="*/ 235 w 2063"/>
                <a:gd name="T57" fmla="*/ 54 h 298"/>
                <a:gd name="T58" fmla="*/ 376 w 2063"/>
                <a:gd name="T59" fmla="*/ 34 h 298"/>
                <a:gd name="T60" fmla="*/ 540 w 2063"/>
                <a:gd name="T61" fmla="*/ 18 h 298"/>
                <a:gd name="T62" fmla="*/ 725 w 2063"/>
                <a:gd name="T63" fmla="*/ 6 h 298"/>
                <a:gd name="T64" fmla="*/ 927 w 2063"/>
                <a:gd name="T65" fmla="*/ 0 h 298"/>
                <a:gd name="T66" fmla="*/ 1032 w 2063"/>
                <a:gd name="T67" fmla="*/ 0 h 298"/>
                <a:gd name="T68" fmla="*/ 1239 w 2063"/>
                <a:gd name="T69" fmla="*/ 2 h 298"/>
                <a:gd name="T70" fmla="*/ 1434 w 2063"/>
                <a:gd name="T71" fmla="*/ 11 h 298"/>
                <a:gd name="T72" fmla="*/ 1608 w 2063"/>
                <a:gd name="T73" fmla="*/ 25 h 298"/>
                <a:gd name="T74" fmla="*/ 1761 w 2063"/>
                <a:gd name="T75" fmla="*/ 43 h 298"/>
                <a:gd name="T76" fmla="*/ 1888 w 2063"/>
                <a:gd name="T77" fmla="*/ 65 h 298"/>
                <a:gd name="T78" fmla="*/ 1961 w 2063"/>
                <a:gd name="T79" fmla="*/ 85 h 298"/>
                <a:gd name="T80" fmla="*/ 2001 w 2063"/>
                <a:gd name="T81" fmla="*/ 97 h 298"/>
                <a:gd name="T82" fmla="*/ 2031 w 2063"/>
                <a:gd name="T83" fmla="*/ 112 h 298"/>
                <a:gd name="T84" fmla="*/ 2052 w 2063"/>
                <a:gd name="T85" fmla="*/ 126 h 298"/>
                <a:gd name="T86" fmla="*/ 2062 w 2063"/>
                <a:gd name="T87" fmla="*/ 141 h 298"/>
                <a:gd name="T88" fmla="*/ 2063 w 2063"/>
                <a:gd name="T89" fmla="*/ 14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63" h="298">
                  <a:moveTo>
                    <a:pt x="2063" y="149"/>
                  </a:moveTo>
                  <a:lnTo>
                    <a:pt x="2063" y="149"/>
                  </a:lnTo>
                  <a:lnTo>
                    <a:pt x="2062" y="157"/>
                  </a:lnTo>
                  <a:lnTo>
                    <a:pt x="2058" y="165"/>
                  </a:lnTo>
                  <a:lnTo>
                    <a:pt x="2052" y="172"/>
                  </a:lnTo>
                  <a:lnTo>
                    <a:pt x="2043" y="180"/>
                  </a:lnTo>
                  <a:lnTo>
                    <a:pt x="2031" y="186"/>
                  </a:lnTo>
                  <a:lnTo>
                    <a:pt x="2017" y="193"/>
                  </a:lnTo>
                  <a:lnTo>
                    <a:pt x="2001" y="200"/>
                  </a:lnTo>
                  <a:lnTo>
                    <a:pt x="1983" y="207"/>
                  </a:lnTo>
                  <a:lnTo>
                    <a:pt x="1961" y="213"/>
                  </a:lnTo>
                  <a:lnTo>
                    <a:pt x="1938" y="220"/>
                  </a:lnTo>
                  <a:lnTo>
                    <a:pt x="1888" y="233"/>
                  </a:lnTo>
                  <a:lnTo>
                    <a:pt x="1828" y="244"/>
                  </a:lnTo>
                  <a:lnTo>
                    <a:pt x="1761" y="255"/>
                  </a:lnTo>
                  <a:lnTo>
                    <a:pt x="1688" y="264"/>
                  </a:lnTo>
                  <a:lnTo>
                    <a:pt x="1608" y="273"/>
                  </a:lnTo>
                  <a:lnTo>
                    <a:pt x="1523" y="280"/>
                  </a:lnTo>
                  <a:lnTo>
                    <a:pt x="1434" y="287"/>
                  </a:lnTo>
                  <a:lnTo>
                    <a:pt x="1339" y="292"/>
                  </a:lnTo>
                  <a:lnTo>
                    <a:pt x="1239" y="296"/>
                  </a:lnTo>
                  <a:lnTo>
                    <a:pt x="1137" y="298"/>
                  </a:lnTo>
                  <a:lnTo>
                    <a:pt x="1032" y="298"/>
                  </a:lnTo>
                  <a:lnTo>
                    <a:pt x="1032" y="298"/>
                  </a:lnTo>
                  <a:lnTo>
                    <a:pt x="927" y="298"/>
                  </a:lnTo>
                  <a:lnTo>
                    <a:pt x="824" y="296"/>
                  </a:lnTo>
                  <a:lnTo>
                    <a:pt x="725" y="292"/>
                  </a:lnTo>
                  <a:lnTo>
                    <a:pt x="630" y="287"/>
                  </a:lnTo>
                  <a:lnTo>
                    <a:pt x="540" y="280"/>
                  </a:lnTo>
                  <a:lnTo>
                    <a:pt x="455" y="273"/>
                  </a:lnTo>
                  <a:lnTo>
                    <a:pt x="376" y="264"/>
                  </a:lnTo>
                  <a:lnTo>
                    <a:pt x="302" y="255"/>
                  </a:lnTo>
                  <a:lnTo>
                    <a:pt x="235" y="244"/>
                  </a:lnTo>
                  <a:lnTo>
                    <a:pt x="177" y="233"/>
                  </a:lnTo>
                  <a:lnTo>
                    <a:pt x="125" y="220"/>
                  </a:lnTo>
                  <a:lnTo>
                    <a:pt x="102" y="213"/>
                  </a:lnTo>
                  <a:lnTo>
                    <a:pt x="82" y="207"/>
                  </a:lnTo>
                  <a:lnTo>
                    <a:pt x="63" y="200"/>
                  </a:lnTo>
                  <a:lnTo>
                    <a:pt x="46" y="193"/>
                  </a:lnTo>
                  <a:lnTo>
                    <a:pt x="33" y="186"/>
                  </a:lnTo>
                  <a:lnTo>
                    <a:pt x="22" y="180"/>
                  </a:lnTo>
                  <a:lnTo>
                    <a:pt x="12" y="172"/>
                  </a:lnTo>
                  <a:lnTo>
                    <a:pt x="6" y="165"/>
                  </a:lnTo>
                  <a:lnTo>
                    <a:pt x="1" y="157"/>
                  </a:lnTo>
                  <a:lnTo>
                    <a:pt x="0" y="149"/>
                  </a:lnTo>
                  <a:lnTo>
                    <a:pt x="0" y="149"/>
                  </a:lnTo>
                  <a:lnTo>
                    <a:pt x="1" y="141"/>
                  </a:lnTo>
                  <a:lnTo>
                    <a:pt x="6" y="133"/>
                  </a:lnTo>
                  <a:lnTo>
                    <a:pt x="12" y="126"/>
                  </a:lnTo>
                  <a:lnTo>
                    <a:pt x="22" y="118"/>
                  </a:lnTo>
                  <a:lnTo>
                    <a:pt x="33" y="112"/>
                  </a:lnTo>
                  <a:lnTo>
                    <a:pt x="46" y="105"/>
                  </a:lnTo>
                  <a:lnTo>
                    <a:pt x="63" y="97"/>
                  </a:lnTo>
                  <a:lnTo>
                    <a:pt x="82" y="90"/>
                  </a:lnTo>
                  <a:lnTo>
                    <a:pt x="102" y="85"/>
                  </a:lnTo>
                  <a:lnTo>
                    <a:pt x="125" y="78"/>
                  </a:lnTo>
                  <a:lnTo>
                    <a:pt x="177" y="65"/>
                  </a:lnTo>
                  <a:lnTo>
                    <a:pt x="235" y="54"/>
                  </a:lnTo>
                  <a:lnTo>
                    <a:pt x="302" y="43"/>
                  </a:lnTo>
                  <a:lnTo>
                    <a:pt x="376" y="34"/>
                  </a:lnTo>
                  <a:lnTo>
                    <a:pt x="455" y="25"/>
                  </a:lnTo>
                  <a:lnTo>
                    <a:pt x="540" y="18"/>
                  </a:lnTo>
                  <a:lnTo>
                    <a:pt x="630" y="11"/>
                  </a:lnTo>
                  <a:lnTo>
                    <a:pt x="725" y="6"/>
                  </a:lnTo>
                  <a:lnTo>
                    <a:pt x="824" y="2"/>
                  </a:lnTo>
                  <a:lnTo>
                    <a:pt x="927" y="0"/>
                  </a:lnTo>
                  <a:lnTo>
                    <a:pt x="1032" y="0"/>
                  </a:lnTo>
                  <a:lnTo>
                    <a:pt x="1032" y="0"/>
                  </a:lnTo>
                  <a:lnTo>
                    <a:pt x="1137" y="0"/>
                  </a:lnTo>
                  <a:lnTo>
                    <a:pt x="1239" y="2"/>
                  </a:lnTo>
                  <a:lnTo>
                    <a:pt x="1339" y="6"/>
                  </a:lnTo>
                  <a:lnTo>
                    <a:pt x="1434" y="11"/>
                  </a:lnTo>
                  <a:lnTo>
                    <a:pt x="1523" y="18"/>
                  </a:lnTo>
                  <a:lnTo>
                    <a:pt x="1608" y="25"/>
                  </a:lnTo>
                  <a:lnTo>
                    <a:pt x="1688" y="34"/>
                  </a:lnTo>
                  <a:lnTo>
                    <a:pt x="1761" y="43"/>
                  </a:lnTo>
                  <a:lnTo>
                    <a:pt x="1828" y="54"/>
                  </a:lnTo>
                  <a:lnTo>
                    <a:pt x="1888" y="65"/>
                  </a:lnTo>
                  <a:lnTo>
                    <a:pt x="1938" y="78"/>
                  </a:lnTo>
                  <a:lnTo>
                    <a:pt x="1961" y="85"/>
                  </a:lnTo>
                  <a:lnTo>
                    <a:pt x="1983" y="90"/>
                  </a:lnTo>
                  <a:lnTo>
                    <a:pt x="2001" y="97"/>
                  </a:lnTo>
                  <a:lnTo>
                    <a:pt x="2017" y="105"/>
                  </a:lnTo>
                  <a:lnTo>
                    <a:pt x="2031" y="112"/>
                  </a:lnTo>
                  <a:lnTo>
                    <a:pt x="2043" y="118"/>
                  </a:lnTo>
                  <a:lnTo>
                    <a:pt x="2052" y="126"/>
                  </a:lnTo>
                  <a:lnTo>
                    <a:pt x="2058" y="133"/>
                  </a:lnTo>
                  <a:lnTo>
                    <a:pt x="2062" y="141"/>
                  </a:lnTo>
                  <a:lnTo>
                    <a:pt x="2063" y="149"/>
                  </a:lnTo>
                  <a:lnTo>
                    <a:pt x="2063" y="149"/>
                  </a:ln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1048585" name="Freeform 70"/>
            <p:cNvSpPr/>
            <p:nvPr/>
          </p:nvSpPr>
          <p:spPr bwMode="auto">
            <a:xfrm>
              <a:off x="9812263" y="5428508"/>
              <a:ext cx="912813" cy="269875"/>
            </a:xfrm>
            <a:custGeom>
              <a:avLst/>
              <a:gdLst>
                <a:gd name="T0" fmla="*/ 551 w 575"/>
                <a:gd name="T1" fmla="*/ 0 h 170"/>
                <a:gd name="T2" fmla="*/ 575 w 575"/>
                <a:gd name="T3" fmla="*/ 79 h 170"/>
                <a:gd name="T4" fmla="*/ 575 w 575"/>
                <a:gd name="T5" fmla="*/ 79 h 170"/>
                <a:gd name="T6" fmla="*/ 575 w 575"/>
                <a:gd name="T7" fmla="*/ 90 h 170"/>
                <a:gd name="T8" fmla="*/ 574 w 575"/>
                <a:gd name="T9" fmla="*/ 102 h 170"/>
                <a:gd name="T10" fmla="*/ 571 w 575"/>
                <a:gd name="T11" fmla="*/ 116 h 170"/>
                <a:gd name="T12" fmla="*/ 568 w 575"/>
                <a:gd name="T13" fmla="*/ 131 h 170"/>
                <a:gd name="T14" fmla="*/ 565 w 575"/>
                <a:gd name="T15" fmla="*/ 138 h 170"/>
                <a:gd name="T16" fmla="*/ 561 w 575"/>
                <a:gd name="T17" fmla="*/ 145 h 170"/>
                <a:gd name="T18" fmla="*/ 557 w 575"/>
                <a:gd name="T19" fmla="*/ 151 h 170"/>
                <a:gd name="T20" fmla="*/ 551 w 575"/>
                <a:gd name="T21" fmla="*/ 157 h 170"/>
                <a:gd name="T22" fmla="*/ 544 w 575"/>
                <a:gd name="T23" fmla="*/ 161 h 170"/>
                <a:gd name="T24" fmla="*/ 537 w 575"/>
                <a:gd name="T25" fmla="*/ 165 h 170"/>
                <a:gd name="T26" fmla="*/ 537 w 575"/>
                <a:gd name="T27" fmla="*/ 165 h 170"/>
                <a:gd name="T28" fmla="*/ 525 w 575"/>
                <a:gd name="T29" fmla="*/ 167 h 170"/>
                <a:gd name="T30" fmla="*/ 504 w 575"/>
                <a:gd name="T31" fmla="*/ 168 h 170"/>
                <a:gd name="T32" fmla="*/ 474 w 575"/>
                <a:gd name="T33" fmla="*/ 169 h 170"/>
                <a:gd name="T34" fmla="*/ 440 w 575"/>
                <a:gd name="T35" fmla="*/ 170 h 170"/>
                <a:gd name="T36" fmla="*/ 358 w 575"/>
                <a:gd name="T37" fmla="*/ 170 h 170"/>
                <a:gd name="T38" fmla="*/ 266 w 575"/>
                <a:gd name="T39" fmla="*/ 169 h 170"/>
                <a:gd name="T40" fmla="*/ 101 w 575"/>
                <a:gd name="T41" fmla="*/ 165 h 170"/>
                <a:gd name="T42" fmla="*/ 27 w 575"/>
                <a:gd name="T43" fmla="*/ 162 h 170"/>
                <a:gd name="T44" fmla="*/ 0 w 575"/>
                <a:gd name="T45" fmla="*/ 24 h 170"/>
                <a:gd name="T46" fmla="*/ 551 w 575"/>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5" h="170">
                  <a:moveTo>
                    <a:pt x="551" y="0"/>
                  </a:moveTo>
                  <a:lnTo>
                    <a:pt x="575" y="79"/>
                  </a:lnTo>
                  <a:lnTo>
                    <a:pt x="575" y="79"/>
                  </a:lnTo>
                  <a:lnTo>
                    <a:pt x="575" y="90"/>
                  </a:lnTo>
                  <a:lnTo>
                    <a:pt x="574" y="102"/>
                  </a:lnTo>
                  <a:lnTo>
                    <a:pt x="571" y="116"/>
                  </a:lnTo>
                  <a:lnTo>
                    <a:pt x="568" y="131"/>
                  </a:lnTo>
                  <a:lnTo>
                    <a:pt x="565" y="138"/>
                  </a:lnTo>
                  <a:lnTo>
                    <a:pt x="561" y="145"/>
                  </a:lnTo>
                  <a:lnTo>
                    <a:pt x="557" y="151"/>
                  </a:lnTo>
                  <a:lnTo>
                    <a:pt x="551" y="157"/>
                  </a:lnTo>
                  <a:lnTo>
                    <a:pt x="544" y="161"/>
                  </a:lnTo>
                  <a:lnTo>
                    <a:pt x="537" y="165"/>
                  </a:lnTo>
                  <a:lnTo>
                    <a:pt x="537" y="165"/>
                  </a:lnTo>
                  <a:lnTo>
                    <a:pt x="525" y="167"/>
                  </a:lnTo>
                  <a:lnTo>
                    <a:pt x="504" y="168"/>
                  </a:lnTo>
                  <a:lnTo>
                    <a:pt x="474" y="169"/>
                  </a:lnTo>
                  <a:lnTo>
                    <a:pt x="440" y="170"/>
                  </a:lnTo>
                  <a:lnTo>
                    <a:pt x="358" y="170"/>
                  </a:lnTo>
                  <a:lnTo>
                    <a:pt x="266" y="169"/>
                  </a:lnTo>
                  <a:lnTo>
                    <a:pt x="101" y="165"/>
                  </a:lnTo>
                  <a:lnTo>
                    <a:pt x="27" y="162"/>
                  </a:lnTo>
                  <a:lnTo>
                    <a:pt x="0" y="24"/>
                  </a:lnTo>
                  <a:lnTo>
                    <a:pt x="551" y="0"/>
                  </a:lnTo>
                  <a:close/>
                </a:path>
              </a:pathLst>
            </a:custGeom>
            <a:solidFill>
              <a:schemeClr val="bg1">
                <a:lumMod val="50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1048586" name="Freeform 71"/>
            <p:cNvSpPr/>
            <p:nvPr/>
          </p:nvSpPr>
          <p:spPr bwMode="auto">
            <a:xfrm>
              <a:off x="9774163" y="5198320"/>
              <a:ext cx="954088" cy="498475"/>
            </a:xfrm>
            <a:custGeom>
              <a:avLst/>
              <a:gdLst>
                <a:gd name="T0" fmla="*/ 24 w 601"/>
                <a:gd name="T1" fmla="*/ 286 h 314"/>
                <a:gd name="T2" fmla="*/ 13 w 601"/>
                <a:gd name="T3" fmla="*/ 263 h 314"/>
                <a:gd name="T4" fmla="*/ 5 w 601"/>
                <a:gd name="T5" fmla="*/ 242 h 314"/>
                <a:gd name="T6" fmla="*/ 1 w 601"/>
                <a:gd name="T7" fmla="*/ 222 h 314"/>
                <a:gd name="T8" fmla="*/ 0 w 601"/>
                <a:gd name="T9" fmla="*/ 204 h 314"/>
                <a:gd name="T10" fmla="*/ 2 w 601"/>
                <a:gd name="T11" fmla="*/ 187 h 314"/>
                <a:gd name="T12" fmla="*/ 7 w 601"/>
                <a:gd name="T13" fmla="*/ 171 h 314"/>
                <a:gd name="T14" fmla="*/ 24 w 601"/>
                <a:gd name="T15" fmla="*/ 145 h 314"/>
                <a:gd name="T16" fmla="*/ 47 w 601"/>
                <a:gd name="T17" fmla="*/ 123 h 314"/>
                <a:gd name="T18" fmla="*/ 74 w 601"/>
                <a:gd name="T19" fmla="*/ 105 h 314"/>
                <a:gd name="T20" fmla="*/ 102 w 601"/>
                <a:gd name="T21" fmla="*/ 90 h 314"/>
                <a:gd name="T22" fmla="*/ 130 w 601"/>
                <a:gd name="T23" fmla="*/ 78 h 314"/>
                <a:gd name="T24" fmla="*/ 160 w 601"/>
                <a:gd name="T25" fmla="*/ 69 h 314"/>
                <a:gd name="T26" fmla="*/ 204 w 601"/>
                <a:gd name="T27" fmla="*/ 62 h 314"/>
                <a:gd name="T28" fmla="*/ 229 w 601"/>
                <a:gd name="T29" fmla="*/ 55 h 314"/>
                <a:gd name="T30" fmla="*/ 239 w 601"/>
                <a:gd name="T31" fmla="*/ 50 h 314"/>
                <a:gd name="T32" fmla="*/ 288 w 601"/>
                <a:gd name="T33" fmla="*/ 23 h 314"/>
                <a:gd name="T34" fmla="*/ 325 w 601"/>
                <a:gd name="T35" fmla="*/ 7 h 314"/>
                <a:gd name="T36" fmla="*/ 360 w 601"/>
                <a:gd name="T37" fmla="*/ 1 h 314"/>
                <a:gd name="T38" fmla="*/ 399 w 601"/>
                <a:gd name="T39" fmla="*/ 0 h 314"/>
                <a:gd name="T40" fmla="*/ 422 w 601"/>
                <a:gd name="T41" fmla="*/ 1 h 314"/>
                <a:gd name="T42" fmla="*/ 460 w 601"/>
                <a:gd name="T43" fmla="*/ 6 h 314"/>
                <a:gd name="T44" fmla="*/ 486 w 601"/>
                <a:gd name="T45" fmla="*/ 13 h 314"/>
                <a:gd name="T46" fmla="*/ 512 w 601"/>
                <a:gd name="T47" fmla="*/ 24 h 314"/>
                <a:gd name="T48" fmla="*/ 535 w 601"/>
                <a:gd name="T49" fmla="*/ 40 h 314"/>
                <a:gd name="T50" fmla="*/ 556 w 601"/>
                <a:gd name="T51" fmla="*/ 62 h 314"/>
                <a:gd name="T52" fmla="*/ 573 w 601"/>
                <a:gd name="T53" fmla="*/ 88 h 314"/>
                <a:gd name="T54" fmla="*/ 580 w 601"/>
                <a:gd name="T55" fmla="*/ 104 h 314"/>
                <a:gd name="T56" fmla="*/ 593 w 601"/>
                <a:gd name="T57" fmla="*/ 153 h 314"/>
                <a:gd name="T58" fmla="*/ 599 w 601"/>
                <a:gd name="T59" fmla="*/ 185 h 314"/>
                <a:gd name="T60" fmla="*/ 601 w 601"/>
                <a:gd name="T61" fmla="*/ 213 h 314"/>
                <a:gd name="T62" fmla="*/ 598 w 601"/>
                <a:gd name="T63" fmla="*/ 241 h 314"/>
                <a:gd name="T64" fmla="*/ 591 w 601"/>
                <a:gd name="T65" fmla="*/ 263 h 314"/>
                <a:gd name="T66" fmla="*/ 577 w 601"/>
                <a:gd name="T67" fmla="*/ 282 h 314"/>
                <a:gd name="T68" fmla="*/ 557 w 601"/>
                <a:gd name="T69" fmla="*/ 296 h 314"/>
                <a:gd name="T70" fmla="*/ 544 w 601"/>
                <a:gd name="T71" fmla="*/ 300 h 314"/>
                <a:gd name="T72" fmla="*/ 515 w 601"/>
                <a:gd name="T73" fmla="*/ 308 h 314"/>
                <a:gd name="T74" fmla="*/ 487 w 601"/>
                <a:gd name="T75" fmla="*/ 313 h 314"/>
                <a:gd name="T76" fmla="*/ 460 w 601"/>
                <a:gd name="T77" fmla="*/ 314 h 314"/>
                <a:gd name="T78" fmla="*/ 409 w 601"/>
                <a:gd name="T79" fmla="*/ 310 h 314"/>
                <a:gd name="T80" fmla="*/ 361 w 601"/>
                <a:gd name="T81" fmla="*/ 297 h 314"/>
                <a:gd name="T82" fmla="*/ 294 w 601"/>
                <a:gd name="T83" fmla="*/ 273 h 314"/>
                <a:gd name="T84" fmla="*/ 251 w 601"/>
                <a:gd name="T85" fmla="*/ 257 h 314"/>
                <a:gd name="T86" fmla="*/ 207 w 601"/>
                <a:gd name="T87" fmla="*/ 245 h 314"/>
                <a:gd name="T88" fmla="*/ 162 w 601"/>
                <a:gd name="T89" fmla="*/ 241 h 314"/>
                <a:gd name="T90" fmla="*/ 154 w 601"/>
                <a:gd name="T91" fmla="*/ 242 h 314"/>
                <a:gd name="T92" fmla="*/ 136 w 601"/>
                <a:gd name="T93" fmla="*/ 250 h 314"/>
                <a:gd name="T94" fmla="*/ 108 w 601"/>
                <a:gd name="T95" fmla="*/ 270 h 314"/>
                <a:gd name="T96" fmla="*/ 81 w 601"/>
                <a:gd name="T97" fmla="*/ 291 h 314"/>
                <a:gd name="T98" fmla="*/ 62 w 601"/>
                <a:gd name="T99" fmla="*/ 302 h 314"/>
                <a:gd name="T100" fmla="*/ 45 w 601"/>
                <a:gd name="T101" fmla="*/ 304 h 314"/>
                <a:gd name="T102" fmla="*/ 38 w 601"/>
                <a:gd name="T103" fmla="*/ 300 h 314"/>
                <a:gd name="T104" fmla="*/ 31 w 601"/>
                <a:gd name="T105" fmla="*/ 295 h 314"/>
                <a:gd name="T106" fmla="*/ 24 w 601"/>
                <a:gd name="T107" fmla="*/ 28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1" h="314">
                  <a:moveTo>
                    <a:pt x="24" y="286"/>
                  </a:moveTo>
                  <a:lnTo>
                    <a:pt x="24" y="286"/>
                  </a:lnTo>
                  <a:lnTo>
                    <a:pt x="18" y="274"/>
                  </a:lnTo>
                  <a:lnTo>
                    <a:pt x="13" y="263"/>
                  </a:lnTo>
                  <a:lnTo>
                    <a:pt x="8" y="252"/>
                  </a:lnTo>
                  <a:lnTo>
                    <a:pt x="5" y="242"/>
                  </a:lnTo>
                  <a:lnTo>
                    <a:pt x="2" y="231"/>
                  </a:lnTo>
                  <a:lnTo>
                    <a:pt x="1" y="222"/>
                  </a:lnTo>
                  <a:lnTo>
                    <a:pt x="0" y="213"/>
                  </a:lnTo>
                  <a:lnTo>
                    <a:pt x="0" y="204"/>
                  </a:lnTo>
                  <a:lnTo>
                    <a:pt x="1" y="195"/>
                  </a:lnTo>
                  <a:lnTo>
                    <a:pt x="2" y="187"/>
                  </a:lnTo>
                  <a:lnTo>
                    <a:pt x="5" y="179"/>
                  </a:lnTo>
                  <a:lnTo>
                    <a:pt x="7" y="171"/>
                  </a:lnTo>
                  <a:lnTo>
                    <a:pt x="15" y="158"/>
                  </a:lnTo>
                  <a:lnTo>
                    <a:pt x="24" y="145"/>
                  </a:lnTo>
                  <a:lnTo>
                    <a:pt x="34" y="133"/>
                  </a:lnTo>
                  <a:lnTo>
                    <a:pt x="47" y="123"/>
                  </a:lnTo>
                  <a:lnTo>
                    <a:pt x="60" y="113"/>
                  </a:lnTo>
                  <a:lnTo>
                    <a:pt x="74" y="105"/>
                  </a:lnTo>
                  <a:lnTo>
                    <a:pt x="88" y="97"/>
                  </a:lnTo>
                  <a:lnTo>
                    <a:pt x="102" y="90"/>
                  </a:lnTo>
                  <a:lnTo>
                    <a:pt x="130" y="78"/>
                  </a:lnTo>
                  <a:lnTo>
                    <a:pt x="130" y="78"/>
                  </a:lnTo>
                  <a:lnTo>
                    <a:pt x="144" y="72"/>
                  </a:lnTo>
                  <a:lnTo>
                    <a:pt x="160" y="69"/>
                  </a:lnTo>
                  <a:lnTo>
                    <a:pt x="189" y="63"/>
                  </a:lnTo>
                  <a:lnTo>
                    <a:pt x="204" y="62"/>
                  </a:lnTo>
                  <a:lnTo>
                    <a:pt x="216" y="58"/>
                  </a:lnTo>
                  <a:lnTo>
                    <a:pt x="229" y="55"/>
                  </a:lnTo>
                  <a:lnTo>
                    <a:pt x="239" y="50"/>
                  </a:lnTo>
                  <a:lnTo>
                    <a:pt x="239" y="50"/>
                  </a:lnTo>
                  <a:lnTo>
                    <a:pt x="265" y="36"/>
                  </a:lnTo>
                  <a:lnTo>
                    <a:pt x="288" y="23"/>
                  </a:lnTo>
                  <a:lnTo>
                    <a:pt x="307" y="14"/>
                  </a:lnTo>
                  <a:lnTo>
                    <a:pt x="325" y="7"/>
                  </a:lnTo>
                  <a:lnTo>
                    <a:pt x="343" y="3"/>
                  </a:lnTo>
                  <a:lnTo>
                    <a:pt x="360" y="1"/>
                  </a:lnTo>
                  <a:lnTo>
                    <a:pt x="379" y="0"/>
                  </a:lnTo>
                  <a:lnTo>
                    <a:pt x="399" y="0"/>
                  </a:lnTo>
                  <a:lnTo>
                    <a:pt x="399" y="0"/>
                  </a:lnTo>
                  <a:lnTo>
                    <a:pt x="422" y="1"/>
                  </a:lnTo>
                  <a:lnTo>
                    <a:pt x="447" y="3"/>
                  </a:lnTo>
                  <a:lnTo>
                    <a:pt x="460" y="6"/>
                  </a:lnTo>
                  <a:lnTo>
                    <a:pt x="473" y="10"/>
                  </a:lnTo>
                  <a:lnTo>
                    <a:pt x="486" y="13"/>
                  </a:lnTo>
                  <a:lnTo>
                    <a:pt x="499" y="19"/>
                  </a:lnTo>
                  <a:lnTo>
                    <a:pt x="512" y="24"/>
                  </a:lnTo>
                  <a:lnTo>
                    <a:pt x="524" y="32"/>
                  </a:lnTo>
                  <a:lnTo>
                    <a:pt x="535" y="40"/>
                  </a:lnTo>
                  <a:lnTo>
                    <a:pt x="546" y="50"/>
                  </a:lnTo>
                  <a:lnTo>
                    <a:pt x="556" y="62"/>
                  </a:lnTo>
                  <a:lnTo>
                    <a:pt x="565" y="74"/>
                  </a:lnTo>
                  <a:lnTo>
                    <a:pt x="573" y="88"/>
                  </a:lnTo>
                  <a:lnTo>
                    <a:pt x="580" y="104"/>
                  </a:lnTo>
                  <a:lnTo>
                    <a:pt x="580" y="104"/>
                  </a:lnTo>
                  <a:lnTo>
                    <a:pt x="590" y="138"/>
                  </a:lnTo>
                  <a:lnTo>
                    <a:pt x="593" y="153"/>
                  </a:lnTo>
                  <a:lnTo>
                    <a:pt x="597" y="169"/>
                  </a:lnTo>
                  <a:lnTo>
                    <a:pt x="599" y="185"/>
                  </a:lnTo>
                  <a:lnTo>
                    <a:pt x="601" y="200"/>
                  </a:lnTo>
                  <a:lnTo>
                    <a:pt x="601" y="213"/>
                  </a:lnTo>
                  <a:lnTo>
                    <a:pt x="600" y="227"/>
                  </a:lnTo>
                  <a:lnTo>
                    <a:pt x="598" y="241"/>
                  </a:lnTo>
                  <a:lnTo>
                    <a:pt x="595" y="252"/>
                  </a:lnTo>
                  <a:lnTo>
                    <a:pt x="591" y="263"/>
                  </a:lnTo>
                  <a:lnTo>
                    <a:pt x="584" y="273"/>
                  </a:lnTo>
                  <a:lnTo>
                    <a:pt x="577" y="282"/>
                  </a:lnTo>
                  <a:lnTo>
                    <a:pt x="568" y="289"/>
                  </a:lnTo>
                  <a:lnTo>
                    <a:pt x="557" y="296"/>
                  </a:lnTo>
                  <a:lnTo>
                    <a:pt x="544" y="300"/>
                  </a:lnTo>
                  <a:lnTo>
                    <a:pt x="544" y="300"/>
                  </a:lnTo>
                  <a:lnTo>
                    <a:pt x="530" y="305"/>
                  </a:lnTo>
                  <a:lnTo>
                    <a:pt x="515" y="308"/>
                  </a:lnTo>
                  <a:lnTo>
                    <a:pt x="500" y="311"/>
                  </a:lnTo>
                  <a:lnTo>
                    <a:pt x="487" y="313"/>
                  </a:lnTo>
                  <a:lnTo>
                    <a:pt x="473" y="314"/>
                  </a:lnTo>
                  <a:lnTo>
                    <a:pt x="460" y="314"/>
                  </a:lnTo>
                  <a:lnTo>
                    <a:pt x="434" y="313"/>
                  </a:lnTo>
                  <a:lnTo>
                    <a:pt x="409" y="310"/>
                  </a:lnTo>
                  <a:lnTo>
                    <a:pt x="385" y="304"/>
                  </a:lnTo>
                  <a:lnTo>
                    <a:pt x="361" y="297"/>
                  </a:lnTo>
                  <a:lnTo>
                    <a:pt x="339" y="290"/>
                  </a:lnTo>
                  <a:lnTo>
                    <a:pt x="294" y="273"/>
                  </a:lnTo>
                  <a:lnTo>
                    <a:pt x="273" y="264"/>
                  </a:lnTo>
                  <a:lnTo>
                    <a:pt x="251" y="257"/>
                  </a:lnTo>
                  <a:lnTo>
                    <a:pt x="230" y="251"/>
                  </a:lnTo>
                  <a:lnTo>
                    <a:pt x="207" y="245"/>
                  </a:lnTo>
                  <a:lnTo>
                    <a:pt x="186" y="242"/>
                  </a:lnTo>
                  <a:lnTo>
                    <a:pt x="162" y="241"/>
                  </a:lnTo>
                  <a:lnTo>
                    <a:pt x="162" y="241"/>
                  </a:lnTo>
                  <a:lnTo>
                    <a:pt x="154" y="242"/>
                  </a:lnTo>
                  <a:lnTo>
                    <a:pt x="145" y="245"/>
                  </a:lnTo>
                  <a:lnTo>
                    <a:pt x="136" y="250"/>
                  </a:lnTo>
                  <a:lnTo>
                    <a:pt x="127" y="256"/>
                  </a:lnTo>
                  <a:lnTo>
                    <a:pt x="108" y="270"/>
                  </a:lnTo>
                  <a:lnTo>
                    <a:pt x="90" y="286"/>
                  </a:lnTo>
                  <a:lnTo>
                    <a:pt x="81" y="291"/>
                  </a:lnTo>
                  <a:lnTo>
                    <a:pt x="71" y="297"/>
                  </a:lnTo>
                  <a:lnTo>
                    <a:pt x="62" y="302"/>
                  </a:lnTo>
                  <a:lnTo>
                    <a:pt x="53" y="304"/>
                  </a:lnTo>
                  <a:lnTo>
                    <a:pt x="45" y="304"/>
                  </a:lnTo>
                  <a:lnTo>
                    <a:pt x="42" y="303"/>
                  </a:lnTo>
                  <a:lnTo>
                    <a:pt x="38" y="300"/>
                  </a:lnTo>
                  <a:lnTo>
                    <a:pt x="34" y="298"/>
                  </a:lnTo>
                  <a:lnTo>
                    <a:pt x="31" y="295"/>
                  </a:lnTo>
                  <a:lnTo>
                    <a:pt x="24" y="286"/>
                  </a:lnTo>
                  <a:lnTo>
                    <a:pt x="24" y="286"/>
                  </a:lnTo>
                  <a:close/>
                </a:path>
              </a:pathLst>
            </a:custGeom>
            <a:solidFill>
              <a:schemeClr val="bg1">
                <a:lumMod val="65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1048587" name="Freeform 72"/>
            <p:cNvSpPr/>
            <p:nvPr/>
          </p:nvSpPr>
          <p:spPr bwMode="auto">
            <a:xfrm>
              <a:off x="8789913" y="3520333"/>
              <a:ext cx="1416050" cy="1135063"/>
            </a:xfrm>
            <a:custGeom>
              <a:avLst/>
              <a:gdLst>
                <a:gd name="T0" fmla="*/ 777 w 892"/>
                <a:gd name="T1" fmla="*/ 680 h 715"/>
                <a:gd name="T2" fmla="*/ 780 w 892"/>
                <a:gd name="T3" fmla="*/ 469 h 715"/>
                <a:gd name="T4" fmla="*/ 785 w 892"/>
                <a:gd name="T5" fmla="*/ 321 h 715"/>
                <a:gd name="T6" fmla="*/ 789 w 892"/>
                <a:gd name="T7" fmla="*/ 269 h 715"/>
                <a:gd name="T8" fmla="*/ 793 w 892"/>
                <a:gd name="T9" fmla="*/ 247 h 715"/>
                <a:gd name="T10" fmla="*/ 794 w 892"/>
                <a:gd name="T11" fmla="*/ 244 h 715"/>
                <a:gd name="T12" fmla="*/ 801 w 892"/>
                <a:gd name="T13" fmla="*/ 237 h 715"/>
                <a:gd name="T14" fmla="*/ 809 w 892"/>
                <a:gd name="T15" fmla="*/ 234 h 715"/>
                <a:gd name="T16" fmla="*/ 828 w 892"/>
                <a:gd name="T17" fmla="*/ 233 h 715"/>
                <a:gd name="T18" fmla="*/ 860 w 892"/>
                <a:gd name="T19" fmla="*/ 234 h 715"/>
                <a:gd name="T20" fmla="*/ 870 w 892"/>
                <a:gd name="T21" fmla="*/ 232 h 715"/>
                <a:gd name="T22" fmla="*/ 876 w 892"/>
                <a:gd name="T23" fmla="*/ 224 h 715"/>
                <a:gd name="T24" fmla="*/ 880 w 892"/>
                <a:gd name="T25" fmla="*/ 207 h 715"/>
                <a:gd name="T26" fmla="*/ 890 w 892"/>
                <a:gd name="T27" fmla="*/ 154 h 715"/>
                <a:gd name="T28" fmla="*/ 892 w 892"/>
                <a:gd name="T29" fmla="*/ 96 h 715"/>
                <a:gd name="T30" fmla="*/ 890 w 892"/>
                <a:gd name="T31" fmla="*/ 71 h 715"/>
                <a:gd name="T32" fmla="*/ 886 w 892"/>
                <a:gd name="T33" fmla="*/ 53 h 715"/>
                <a:gd name="T34" fmla="*/ 882 w 892"/>
                <a:gd name="T35" fmla="*/ 47 h 715"/>
                <a:gd name="T36" fmla="*/ 870 w 892"/>
                <a:gd name="T37" fmla="*/ 36 h 715"/>
                <a:gd name="T38" fmla="*/ 852 w 892"/>
                <a:gd name="T39" fmla="*/ 28 h 715"/>
                <a:gd name="T40" fmla="*/ 828 w 892"/>
                <a:gd name="T41" fmla="*/ 23 h 715"/>
                <a:gd name="T42" fmla="*/ 782 w 892"/>
                <a:gd name="T43" fmla="*/ 16 h 715"/>
                <a:gd name="T44" fmla="*/ 652 w 892"/>
                <a:gd name="T45" fmla="*/ 8 h 715"/>
                <a:gd name="T46" fmla="*/ 634 w 892"/>
                <a:gd name="T47" fmla="*/ 9 h 715"/>
                <a:gd name="T48" fmla="*/ 565 w 892"/>
                <a:gd name="T49" fmla="*/ 20 h 715"/>
                <a:gd name="T50" fmla="*/ 512 w 892"/>
                <a:gd name="T51" fmla="*/ 29 h 715"/>
                <a:gd name="T52" fmla="*/ 456 w 892"/>
                <a:gd name="T53" fmla="*/ 33 h 715"/>
                <a:gd name="T54" fmla="*/ 422 w 892"/>
                <a:gd name="T55" fmla="*/ 32 h 715"/>
                <a:gd name="T56" fmla="*/ 345 w 892"/>
                <a:gd name="T57" fmla="*/ 25 h 715"/>
                <a:gd name="T58" fmla="*/ 240 w 892"/>
                <a:gd name="T59" fmla="*/ 10 h 715"/>
                <a:gd name="T60" fmla="*/ 199 w 892"/>
                <a:gd name="T61" fmla="*/ 6 h 715"/>
                <a:gd name="T62" fmla="*/ 154 w 892"/>
                <a:gd name="T63" fmla="*/ 4 h 715"/>
                <a:gd name="T64" fmla="*/ 73 w 892"/>
                <a:gd name="T65" fmla="*/ 1 h 715"/>
                <a:gd name="T66" fmla="*/ 45 w 892"/>
                <a:gd name="T67" fmla="*/ 1 h 715"/>
                <a:gd name="T68" fmla="*/ 28 w 892"/>
                <a:gd name="T69" fmla="*/ 6 h 715"/>
                <a:gd name="T70" fmla="*/ 24 w 892"/>
                <a:gd name="T71" fmla="*/ 9 h 715"/>
                <a:gd name="T72" fmla="*/ 16 w 892"/>
                <a:gd name="T73" fmla="*/ 18 h 715"/>
                <a:gd name="T74" fmla="*/ 8 w 892"/>
                <a:gd name="T75" fmla="*/ 32 h 715"/>
                <a:gd name="T76" fmla="*/ 3 w 892"/>
                <a:gd name="T77" fmla="*/ 50 h 715"/>
                <a:gd name="T78" fmla="*/ 0 w 892"/>
                <a:gd name="T79" fmla="*/ 75 h 715"/>
                <a:gd name="T80" fmla="*/ 1 w 892"/>
                <a:gd name="T81" fmla="*/ 104 h 715"/>
                <a:gd name="T82" fmla="*/ 7 w 892"/>
                <a:gd name="T83" fmla="*/ 140 h 715"/>
                <a:gd name="T84" fmla="*/ 17 w 892"/>
                <a:gd name="T85" fmla="*/ 184 h 715"/>
                <a:gd name="T86" fmla="*/ 24 w 892"/>
                <a:gd name="T87" fmla="*/ 208 h 715"/>
                <a:gd name="T88" fmla="*/ 48 w 892"/>
                <a:gd name="T89" fmla="*/ 295 h 715"/>
                <a:gd name="T90" fmla="*/ 65 w 892"/>
                <a:gd name="T91" fmla="*/ 380 h 715"/>
                <a:gd name="T92" fmla="*/ 76 w 892"/>
                <a:gd name="T93" fmla="*/ 461 h 715"/>
                <a:gd name="T94" fmla="*/ 83 w 892"/>
                <a:gd name="T95" fmla="*/ 535 h 715"/>
                <a:gd name="T96" fmla="*/ 86 w 892"/>
                <a:gd name="T97" fmla="*/ 646 h 715"/>
                <a:gd name="T98" fmla="*/ 86 w 892"/>
                <a:gd name="T99" fmla="*/ 689 h 715"/>
                <a:gd name="T100" fmla="*/ 777 w 892"/>
                <a:gd name="T101" fmla="*/ 68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2" h="715">
                  <a:moveTo>
                    <a:pt x="777" y="680"/>
                  </a:moveTo>
                  <a:lnTo>
                    <a:pt x="777" y="680"/>
                  </a:lnTo>
                  <a:lnTo>
                    <a:pt x="777" y="614"/>
                  </a:lnTo>
                  <a:lnTo>
                    <a:pt x="780" y="469"/>
                  </a:lnTo>
                  <a:lnTo>
                    <a:pt x="782" y="391"/>
                  </a:lnTo>
                  <a:lnTo>
                    <a:pt x="785" y="321"/>
                  </a:lnTo>
                  <a:lnTo>
                    <a:pt x="788" y="292"/>
                  </a:lnTo>
                  <a:lnTo>
                    <a:pt x="789" y="269"/>
                  </a:lnTo>
                  <a:lnTo>
                    <a:pt x="792" y="252"/>
                  </a:lnTo>
                  <a:lnTo>
                    <a:pt x="793" y="247"/>
                  </a:lnTo>
                  <a:lnTo>
                    <a:pt x="794" y="244"/>
                  </a:lnTo>
                  <a:lnTo>
                    <a:pt x="794" y="244"/>
                  </a:lnTo>
                  <a:lnTo>
                    <a:pt x="798" y="240"/>
                  </a:lnTo>
                  <a:lnTo>
                    <a:pt x="801" y="237"/>
                  </a:lnTo>
                  <a:lnTo>
                    <a:pt x="805" y="235"/>
                  </a:lnTo>
                  <a:lnTo>
                    <a:pt x="809" y="234"/>
                  </a:lnTo>
                  <a:lnTo>
                    <a:pt x="818" y="233"/>
                  </a:lnTo>
                  <a:lnTo>
                    <a:pt x="828" y="233"/>
                  </a:lnTo>
                  <a:lnTo>
                    <a:pt x="850" y="235"/>
                  </a:lnTo>
                  <a:lnTo>
                    <a:pt x="860" y="234"/>
                  </a:lnTo>
                  <a:lnTo>
                    <a:pt x="870" y="232"/>
                  </a:lnTo>
                  <a:lnTo>
                    <a:pt x="870" y="232"/>
                  </a:lnTo>
                  <a:lnTo>
                    <a:pt x="873" y="230"/>
                  </a:lnTo>
                  <a:lnTo>
                    <a:pt x="876" y="224"/>
                  </a:lnTo>
                  <a:lnTo>
                    <a:pt x="878" y="216"/>
                  </a:lnTo>
                  <a:lnTo>
                    <a:pt x="880" y="207"/>
                  </a:lnTo>
                  <a:lnTo>
                    <a:pt x="885" y="182"/>
                  </a:lnTo>
                  <a:lnTo>
                    <a:pt x="890" y="154"/>
                  </a:lnTo>
                  <a:lnTo>
                    <a:pt x="892" y="124"/>
                  </a:lnTo>
                  <a:lnTo>
                    <a:pt x="892" y="96"/>
                  </a:lnTo>
                  <a:lnTo>
                    <a:pt x="891" y="84"/>
                  </a:lnTo>
                  <a:lnTo>
                    <a:pt x="890" y="71"/>
                  </a:lnTo>
                  <a:lnTo>
                    <a:pt x="888" y="61"/>
                  </a:lnTo>
                  <a:lnTo>
                    <a:pt x="886" y="53"/>
                  </a:lnTo>
                  <a:lnTo>
                    <a:pt x="886" y="53"/>
                  </a:lnTo>
                  <a:lnTo>
                    <a:pt x="882" y="47"/>
                  </a:lnTo>
                  <a:lnTo>
                    <a:pt x="877" y="42"/>
                  </a:lnTo>
                  <a:lnTo>
                    <a:pt x="870" y="36"/>
                  </a:lnTo>
                  <a:lnTo>
                    <a:pt x="862" y="33"/>
                  </a:lnTo>
                  <a:lnTo>
                    <a:pt x="852" y="28"/>
                  </a:lnTo>
                  <a:lnTo>
                    <a:pt x="841" y="25"/>
                  </a:lnTo>
                  <a:lnTo>
                    <a:pt x="828" y="23"/>
                  </a:lnTo>
                  <a:lnTo>
                    <a:pt x="815" y="20"/>
                  </a:lnTo>
                  <a:lnTo>
                    <a:pt x="782" y="16"/>
                  </a:lnTo>
                  <a:lnTo>
                    <a:pt x="744" y="13"/>
                  </a:lnTo>
                  <a:lnTo>
                    <a:pt x="652" y="8"/>
                  </a:lnTo>
                  <a:lnTo>
                    <a:pt x="652" y="8"/>
                  </a:lnTo>
                  <a:lnTo>
                    <a:pt x="634" y="9"/>
                  </a:lnTo>
                  <a:lnTo>
                    <a:pt x="612" y="11"/>
                  </a:lnTo>
                  <a:lnTo>
                    <a:pt x="565" y="20"/>
                  </a:lnTo>
                  <a:lnTo>
                    <a:pt x="539" y="25"/>
                  </a:lnTo>
                  <a:lnTo>
                    <a:pt x="512" y="29"/>
                  </a:lnTo>
                  <a:lnTo>
                    <a:pt x="483" y="33"/>
                  </a:lnTo>
                  <a:lnTo>
                    <a:pt x="456" y="33"/>
                  </a:lnTo>
                  <a:lnTo>
                    <a:pt x="456" y="33"/>
                  </a:lnTo>
                  <a:lnTo>
                    <a:pt x="422" y="32"/>
                  </a:lnTo>
                  <a:lnTo>
                    <a:pt x="385" y="29"/>
                  </a:lnTo>
                  <a:lnTo>
                    <a:pt x="345" y="25"/>
                  </a:lnTo>
                  <a:lnTo>
                    <a:pt x="307" y="19"/>
                  </a:lnTo>
                  <a:lnTo>
                    <a:pt x="240" y="10"/>
                  </a:lnTo>
                  <a:lnTo>
                    <a:pt x="215" y="7"/>
                  </a:lnTo>
                  <a:lnTo>
                    <a:pt x="199" y="6"/>
                  </a:lnTo>
                  <a:lnTo>
                    <a:pt x="199" y="6"/>
                  </a:lnTo>
                  <a:lnTo>
                    <a:pt x="154" y="4"/>
                  </a:lnTo>
                  <a:lnTo>
                    <a:pt x="120" y="3"/>
                  </a:lnTo>
                  <a:lnTo>
                    <a:pt x="73" y="1"/>
                  </a:lnTo>
                  <a:lnTo>
                    <a:pt x="57" y="0"/>
                  </a:lnTo>
                  <a:lnTo>
                    <a:pt x="45" y="1"/>
                  </a:lnTo>
                  <a:lnTo>
                    <a:pt x="36" y="2"/>
                  </a:lnTo>
                  <a:lnTo>
                    <a:pt x="28" y="6"/>
                  </a:lnTo>
                  <a:lnTo>
                    <a:pt x="28" y="6"/>
                  </a:lnTo>
                  <a:lnTo>
                    <a:pt x="24" y="9"/>
                  </a:lnTo>
                  <a:lnTo>
                    <a:pt x="19" y="12"/>
                  </a:lnTo>
                  <a:lnTo>
                    <a:pt x="16" y="18"/>
                  </a:lnTo>
                  <a:lnTo>
                    <a:pt x="11" y="24"/>
                  </a:lnTo>
                  <a:lnTo>
                    <a:pt x="8" y="32"/>
                  </a:lnTo>
                  <a:lnTo>
                    <a:pt x="6" y="39"/>
                  </a:lnTo>
                  <a:lnTo>
                    <a:pt x="3" y="50"/>
                  </a:lnTo>
                  <a:lnTo>
                    <a:pt x="1" y="61"/>
                  </a:lnTo>
                  <a:lnTo>
                    <a:pt x="0" y="75"/>
                  </a:lnTo>
                  <a:lnTo>
                    <a:pt x="0" y="88"/>
                  </a:lnTo>
                  <a:lnTo>
                    <a:pt x="1" y="104"/>
                  </a:lnTo>
                  <a:lnTo>
                    <a:pt x="3" y="122"/>
                  </a:lnTo>
                  <a:lnTo>
                    <a:pt x="7" y="140"/>
                  </a:lnTo>
                  <a:lnTo>
                    <a:pt x="11" y="162"/>
                  </a:lnTo>
                  <a:lnTo>
                    <a:pt x="17" y="184"/>
                  </a:lnTo>
                  <a:lnTo>
                    <a:pt x="24" y="208"/>
                  </a:lnTo>
                  <a:lnTo>
                    <a:pt x="24" y="208"/>
                  </a:lnTo>
                  <a:lnTo>
                    <a:pt x="37" y="251"/>
                  </a:lnTo>
                  <a:lnTo>
                    <a:pt x="48" y="295"/>
                  </a:lnTo>
                  <a:lnTo>
                    <a:pt x="58" y="338"/>
                  </a:lnTo>
                  <a:lnTo>
                    <a:pt x="65" y="380"/>
                  </a:lnTo>
                  <a:lnTo>
                    <a:pt x="71" y="422"/>
                  </a:lnTo>
                  <a:lnTo>
                    <a:pt x="76" y="461"/>
                  </a:lnTo>
                  <a:lnTo>
                    <a:pt x="80" y="499"/>
                  </a:lnTo>
                  <a:lnTo>
                    <a:pt x="83" y="535"/>
                  </a:lnTo>
                  <a:lnTo>
                    <a:pt x="86" y="597"/>
                  </a:lnTo>
                  <a:lnTo>
                    <a:pt x="86" y="646"/>
                  </a:lnTo>
                  <a:lnTo>
                    <a:pt x="86" y="678"/>
                  </a:lnTo>
                  <a:lnTo>
                    <a:pt x="86" y="689"/>
                  </a:lnTo>
                  <a:lnTo>
                    <a:pt x="443" y="715"/>
                  </a:lnTo>
                  <a:lnTo>
                    <a:pt x="777" y="680"/>
                  </a:lnTo>
                  <a:close/>
                </a:path>
              </a:pathLst>
            </a:custGeom>
            <a:solidFill>
              <a:schemeClr val="bg1">
                <a:lumMod val="85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1048588" name="Freeform 73"/>
            <p:cNvSpPr/>
            <p:nvPr/>
          </p:nvSpPr>
          <p:spPr bwMode="auto">
            <a:xfrm>
              <a:off x="9567788" y="3656858"/>
              <a:ext cx="23813" cy="973138"/>
            </a:xfrm>
            <a:custGeom>
              <a:avLst/>
              <a:gdLst>
                <a:gd name="T0" fmla="*/ 0 w 15"/>
                <a:gd name="T1" fmla="*/ 0 h 613"/>
                <a:gd name="T2" fmla="*/ 5 w 15"/>
                <a:gd name="T3" fmla="*/ 613 h 613"/>
                <a:gd name="T4" fmla="*/ 15 w 15"/>
                <a:gd name="T5" fmla="*/ 613 h 613"/>
                <a:gd name="T6" fmla="*/ 10 w 15"/>
                <a:gd name="T7" fmla="*/ 0 h 613"/>
                <a:gd name="T8" fmla="*/ 0 w 15"/>
                <a:gd name="T9" fmla="*/ 0 h 613"/>
              </a:gdLst>
              <a:ahLst/>
              <a:cxnLst>
                <a:cxn ang="0">
                  <a:pos x="T0" y="T1"/>
                </a:cxn>
                <a:cxn ang="0">
                  <a:pos x="T2" y="T3"/>
                </a:cxn>
                <a:cxn ang="0">
                  <a:pos x="T4" y="T5"/>
                </a:cxn>
                <a:cxn ang="0">
                  <a:pos x="T6" y="T7"/>
                </a:cxn>
                <a:cxn ang="0">
                  <a:pos x="T8" y="T9"/>
                </a:cxn>
              </a:cxnLst>
              <a:rect l="0" t="0" r="r" b="b"/>
              <a:pathLst>
                <a:path w="15" h="613">
                  <a:moveTo>
                    <a:pt x="0" y="0"/>
                  </a:moveTo>
                  <a:lnTo>
                    <a:pt x="5" y="613"/>
                  </a:lnTo>
                  <a:lnTo>
                    <a:pt x="15" y="613"/>
                  </a:lnTo>
                  <a:lnTo>
                    <a:pt x="10" y="0"/>
                  </a:lnTo>
                  <a:lnTo>
                    <a:pt x="0" y="0"/>
                  </a:lnTo>
                  <a:close/>
                </a:path>
              </a:pathLst>
            </a:custGeom>
            <a:solidFill>
              <a:srgbClr val="EDEDED"/>
            </a:solidFill>
            <a:ln>
              <a:noFill/>
            </a:ln>
          </p:spPr>
          <p:txBody>
            <a:bodyPr vert="horz" wrap="square" lIns="91440" tIns="45720" rIns="91440" bIns="45720" numCol="1" anchor="t" anchorCtr="0" compatLnSpc="1"/>
            <a:lstStyle/>
            <a:p>
              <a:endParaRPr lang="en-US" dirty="0">
                <a:cs typeface="+mn-ea"/>
                <a:sym typeface="+mn-lt"/>
              </a:endParaRPr>
            </a:p>
          </p:txBody>
        </p:sp>
        <p:sp>
          <p:nvSpPr>
            <p:cNvPr id="1048589" name="Freeform 77"/>
            <p:cNvSpPr/>
            <p:nvPr/>
          </p:nvSpPr>
          <p:spPr bwMode="auto">
            <a:xfrm>
              <a:off x="9512225" y="3602883"/>
              <a:ext cx="219075" cy="133350"/>
            </a:xfrm>
            <a:custGeom>
              <a:avLst/>
              <a:gdLst>
                <a:gd name="T0" fmla="*/ 138 w 138"/>
                <a:gd name="T1" fmla="*/ 37 h 84"/>
                <a:gd name="T2" fmla="*/ 138 w 138"/>
                <a:gd name="T3" fmla="*/ 37 h 84"/>
                <a:gd name="T4" fmla="*/ 138 w 138"/>
                <a:gd name="T5" fmla="*/ 42 h 84"/>
                <a:gd name="T6" fmla="*/ 137 w 138"/>
                <a:gd name="T7" fmla="*/ 46 h 84"/>
                <a:gd name="T8" fmla="*/ 134 w 138"/>
                <a:gd name="T9" fmla="*/ 54 h 84"/>
                <a:gd name="T10" fmla="*/ 127 w 138"/>
                <a:gd name="T11" fmla="*/ 62 h 84"/>
                <a:gd name="T12" fmla="*/ 119 w 138"/>
                <a:gd name="T13" fmla="*/ 69 h 84"/>
                <a:gd name="T14" fmla="*/ 110 w 138"/>
                <a:gd name="T15" fmla="*/ 75 h 84"/>
                <a:gd name="T16" fmla="*/ 97 w 138"/>
                <a:gd name="T17" fmla="*/ 79 h 84"/>
                <a:gd name="T18" fmla="*/ 85 w 138"/>
                <a:gd name="T19" fmla="*/ 81 h 84"/>
                <a:gd name="T20" fmla="*/ 71 w 138"/>
                <a:gd name="T21" fmla="*/ 84 h 84"/>
                <a:gd name="T22" fmla="*/ 71 w 138"/>
                <a:gd name="T23" fmla="*/ 84 h 84"/>
                <a:gd name="T24" fmla="*/ 58 w 138"/>
                <a:gd name="T25" fmla="*/ 84 h 84"/>
                <a:gd name="T26" fmla="*/ 44 w 138"/>
                <a:gd name="T27" fmla="*/ 81 h 84"/>
                <a:gd name="T28" fmla="*/ 33 w 138"/>
                <a:gd name="T29" fmla="*/ 78 h 84"/>
                <a:gd name="T30" fmla="*/ 21 w 138"/>
                <a:gd name="T31" fmla="*/ 73 h 84"/>
                <a:gd name="T32" fmla="*/ 14 w 138"/>
                <a:gd name="T33" fmla="*/ 68 h 84"/>
                <a:gd name="T34" fmla="*/ 7 w 138"/>
                <a:gd name="T35" fmla="*/ 61 h 84"/>
                <a:gd name="T36" fmla="*/ 2 w 138"/>
                <a:gd name="T37" fmla="*/ 53 h 84"/>
                <a:gd name="T38" fmla="*/ 1 w 138"/>
                <a:gd name="T39" fmla="*/ 50 h 84"/>
                <a:gd name="T40" fmla="*/ 0 w 138"/>
                <a:gd name="T41" fmla="*/ 45 h 84"/>
                <a:gd name="T42" fmla="*/ 0 w 138"/>
                <a:gd name="T43" fmla="*/ 45 h 84"/>
                <a:gd name="T44" fmla="*/ 0 w 138"/>
                <a:gd name="T45" fmla="*/ 41 h 84"/>
                <a:gd name="T46" fmla="*/ 1 w 138"/>
                <a:gd name="T47" fmla="*/ 36 h 84"/>
                <a:gd name="T48" fmla="*/ 5 w 138"/>
                <a:gd name="T49" fmla="*/ 28 h 84"/>
                <a:gd name="T50" fmla="*/ 10 w 138"/>
                <a:gd name="T51" fmla="*/ 21 h 84"/>
                <a:gd name="T52" fmla="*/ 19 w 138"/>
                <a:gd name="T53" fmla="*/ 15 h 84"/>
                <a:gd name="T54" fmla="*/ 28 w 138"/>
                <a:gd name="T55" fmla="*/ 9 h 84"/>
                <a:gd name="T56" fmla="*/ 40 w 138"/>
                <a:gd name="T57" fmla="*/ 4 h 84"/>
                <a:gd name="T58" fmla="*/ 53 w 138"/>
                <a:gd name="T59" fmla="*/ 1 h 84"/>
                <a:gd name="T60" fmla="*/ 67 w 138"/>
                <a:gd name="T61" fmla="*/ 0 h 84"/>
                <a:gd name="T62" fmla="*/ 67 w 138"/>
                <a:gd name="T63" fmla="*/ 0 h 84"/>
                <a:gd name="T64" fmla="*/ 80 w 138"/>
                <a:gd name="T65" fmla="*/ 0 h 84"/>
                <a:gd name="T66" fmla="*/ 94 w 138"/>
                <a:gd name="T67" fmla="*/ 1 h 84"/>
                <a:gd name="T68" fmla="*/ 105 w 138"/>
                <a:gd name="T69" fmla="*/ 4 h 84"/>
                <a:gd name="T70" fmla="*/ 117 w 138"/>
                <a:gd name="T71" fmla="*/ 9 h 84"/>
                <a:gd name="T72" fmla="*/ 124 w 138"/>
                <a:gd name="T73" fmla="*/ 15 h 84"/>
                <a:gd name="T74" fmla="*/ 131 w 138"/>
                <a:gd name="T75" fmla="*/ 21 h 84"/>
                <a:gd name="T76" fmla="*/ 136 w 138"/>
                <a:gd name="T77" fmla="*/ 29 h 84"/>
                <a:gd name="T78" fmla="*/ 137 w 138"/>
                <a:gd name="T79" fmla="*/ 34 h 84"/>
                <a:gd name="T80" fmla="*/ 138 w 138"/>
                <a:gd name="T81" fmla="*/ 37 h 84"/>
                <a:gd name="T82" fmla="*/ 138 w 138"/>
                <a:gd name="T83"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84">
                  <a:moveTo>
                    <a:pt x="138" y="37"/>
                  </a:moveTo>
                  <a:lnTo>
                    <a:pt x="138" y="37"/>
                  </a:lnTo>
                  <a:lnTo>
                    <a:pt x="138" y="42"/>
                  </a:lnTo>
                  <a:lnTo>
                    <a:pt x="137" y="46"/>
                  </a:lnTo>
                  <a:lnTo>
                    <a:pt x="134" y="54"/>
                  </a:lnTo>
                  <a:lnTo>
                    <a:pt x="127" y="62"/>
                  </a:lnTo>
                  <a:lnTo>
                    <a:pt x="119" y="69"/>
                  </a:lnTo>
                  <a:lnTo>
                    <a:pt x="110" y="75"/>
                  </a:lnTo>
                  <a:lnTo>
                    <a:pt x="97" y="79"/>
                  </a:lnTo>
                  <a:lnTo>
                    <a:pt x="85" y="81"/>
                  </a:lnTo>
                  <a:lnTo>
                    <a:pt x="71" y="84"/>
                  </a:lnTo>
                  <a:lnTo>
                    <a:pt x="71" y="84"/>
                  </a:lnTo>
                  <a:lnTo>
                    <a:pt x="58" y="84"/>
                  </a:lnTo>
                  <a:lnTo>
                    <a:pt x="44" y="81"/>
                  </a:lnTo>
                  <a:lnTo>
                    <a:pt x="33" y="78"/>
                  </a:lnTo>
                  <a:lnTo>
                    <a:pt x="21" y="73"/>
                  </a:lnTo>
                  <a:lnTo>
                    <a:pt x="14" y="68"/>
                  </a:lnTo>
                  <a:lnTo>
                    <a:pt x="7" y="61"/>
                  </a:lnTo>
                  <a:lnTo>
                    <a:pt x="2" y="53"/>
                  </a:lnTo>
                  <a:lnTo>
                    <a:pt x="1" y="50"/>
                  </a:lnTo>
                  <a:lnTo>
                    <a:pt x="0" y="45"/>
                  </a:lnTo>
                  <a:lnTo>
                    <a:pt x="0" y="45"/>
                  </a:lnTo>
                  <a:lnTo>
                    <a:pt x="0" y="41"/>
                  </a:lnTo>
                  <a:lnTo>
                    <a:pt x="1" y="36"/>
                  </a:lnTo>
                  <a:lnTo>
                    <a:pt x="5" y="28"/>
                  </a:lnTo>
                  <a:lnTo>
                    <a:pt x="10" y="21"/>
                  </a:lnTo>
                  <a:lnTo>
                    <a:pt x="19" y="15"/>
                  </a:lnTo>
                  <a:lnTo>
                    <a:pt x="28" y="9"/>
                  </a:lnTo>
                  <a:lnTo>
                    <a:pt x="40" y="4"/>
                  </a:lnTo>
                  <a:lnTo>
                    <a:pt x="53" y="1"/>
                  </a:lnTo>
                  <a:lnTo>
                    <a:pt x="67" y="0"/>
                  </a:lnTo>
                  <a:lnTo>
                    <a:pt x="67" y="0"/>
                  </a:lnTo>
                  <a:lnTo>
                    <a:pt x="80" y="0"/>
                  </a:lnTo>
                  <a:lnTo>
                    <a:pt x="94" y="1"/>
                  </a:lnTo>
                  <a:lnTo>
                    <a:pt x="105" y="4"/>
                  </a:lnTo>
                  <a:lnTo>
                    <a:pt x="117" y="9"/>
                  </a:lnTo>
                  <a:lnTo>
                    <a:pt x="124" y="15"/>
                  </a:lnTo>
                  <a:lnTo>
                    <a:pt x="131" y="21"/>
                  </a:lnTo>
                  <a:lnTo>
                    <a:pt x="136" y="29"/>
                  </a:lnTo>
                  <a:lnTo>
                    <a:pt x="137" y="34"/>
                  </a:lnTo>
                  <a:lnTo>
                    <a:pt x="138" y="37"/>
                  </a:lnTo>
                  <a:lnTo>
                    <a:pt x="138" y="37"/>
                  </a:lnTo>
                  <a:close/>
                </a:path>
              </a:pathLst>
            </a:custGeom>
            <a:solidFill>
              <a:schemeClr val="accent1"/>
            </a:solidFill>
            <a:ln>
              <a:noFill/>
            </a:ln>
          </p:spPr>
          <p:txBody>
            <a:bodyPr vert="horz" wrap="square" lIns="91440" tIns="45720" rIns="91440" bIns="45720" numCol="1" anchor="t" anchorCtr="0" compatLnSpc="1"/>
            <a:lstStyle/>
            <a:p>
              <a:endParaRPr lang="en-US" dirty="0">
                <a:cs typeface="+mn-ea"/>
                <a:sym typeface="+mn-lt"/>
              </a:endParaRPr>
            </a:p>
          </p:txBody>
        </p:sp>
        <p:sp>
          <p:nvSpPr>
            <p:cNvPr id="1048590" name="Freeform 78"/>
            <p:cNvSpPr/>
            <p:nvPr/>
          </p:nvSpPr>
          <p:spPr bwMode="auto">
            <a:xfrm>
              <a:off x="9432850" y="3669558"/>
              <a:ext cx="230188" cy="806450"/>
            </a:xfrm>
            <a:custGeom>
              <a:avLst/>
              <a:gdLst>
                <a:gd name="T0" fmla="*/ 103 w 145"/>
                <a:gd name="T1" fmla="*/ 9 h 508"/>
                <a:gd name="T2" fmla="*/ 103 w 145"/>
                <a:gd name="T3" fmla="*/ 9 h 508"/>
                <a:gd name="T4" fmla="*/ 100 w 145"/>
                <a:gd name="T5" fmla="*/ 41 h 508"/>
                <a:gd name="T6" fmla="*/ 91 w 145"/>
                <a:gd name="T7" fmla="*/ 114 h 508"/>
                <a:gd name="T8" fmla="*/ 78 w 145"/>
                <a:gd name="T9" fmla="*/ 197 h 508"/>
                <a:gd name="T10" fmla="*/ 73 w 145"/>
                <a:gd name="T11" fmla="*/ 232 h 508"/>
                <a:gd name="T12" fmla="*/ 67 w 145"/>
                <a:gd name="T13" fmla="*/ 255 h 508"/>
                <a:gd name="T14" fmla="*/ 67 w 145"/>
                <a:gd name="T15" fmla="*/ 255 h 508"/>
                <a:gd name="T16" fmla="*/ 61 w 145"/>
                <a:gd name="T17" fmla="*/ 270 h 508"/>
                <a:gd name="T18" fmla="*/ 53 w 145"/>
                <a:gd name="T19" fmla="*/ 291 h 508"/>
                <a:gd name="T20" fmla="*/ 33 w 145"/>
                <a:gd name="T21" fmla="*/ 336 h 508"/>
                <a:gd name="T22" fmla="*/ 13 w 145"/>
                <a:gd name="T23" fmla="*/ 380 h 508"/>
                <a:gd name="T24" fmla="*/ 6 w 145"/>
                <a:gd name="T25" fmla="*/ 396 h 508"/>
                <a:gd name="T26" fmla="*/ 1 w 145"/>
                <a:gd name="T27" fmla="*/ 406 h 508"/>
                <a:gd name="T28" fmla="*/ 1 w 145"/>
                <a:gd name="T29" fmla="*/ 406 h 508"/>
                <a:gd name="T30" fmla="*/ 0 w 145"/>
                <a:gd name="T31" fmla="*/ 410 h 508"/>
                <a:gd name="T32" fmla="*/ 0 w 145"/>
                <a:gd name="T33" fmla="*/ 416 h 508"/>
                <a:gd name="T34" fmla="*/ 2 w 145"/>
                <a:gd name="T35" fmla="*/ 430 h 508"/>
                <a:gd name="T36" fmla="*/ 6 w 145"/>
                <a:gd name="T37" fmla="*/ 446 h 508"/>
                <a:gd name="T38" fmla="*/ 10 w 145"/>
                <a:gd name="T39" fmla="*/ 463 h 508"/>
                <a:gd name="T40" fmla="*/ 16 w 145"/>
                <a:gd name="T41" fmla="*/ 478 h 508"/>
                <a:gd name="T42" fmla="*/ 22 w 145"/>
                <a:gd name="T43" fmla="*/ 492 h 508"/>
                <a:gd name="T44" fmla="*/ 27 w 145"/>
                <a:gd name="T45" fmla="*/ 503 h 508"/>
                <a:gd name="T46" fmla="*/ 30 w 145"/>
                <a:gd name="T47" fmla="*/ 505 h 508"/>
                <a:gd name="T48" fmla="*/ 32 w 145"/>
                <a:gd name="T49" fmla="*/ 508 h 508"/>
                <a:gd name="T50" fmla="*/ 32 w 145"/>
                <a:gd name="T51" fmla="*/ 508 h 508"/>
                <a:gd name="T52" fmla="*/ 34 w 145"/>
                <a:gd name="T53" fmla="*/ 508 h 508"/>
                <a:gd name="T54" fmla="*/ 39 w 145"/>
                <a:gd name="T55" fmla="*/ 507 h 508"/>
                <a:gd name="T56" fmla="*/ 49 w 145"/>
                <a:gd name="T57" fmla="*/ 502 h 508"/>
                <a:gd name="T58" fmla="*/ 61 w 145"/>
                <a:gd name="T59" fmla="*/ 494 h 508"/>
                <a:gd name="T60" fmla="*/ 76 w 145"/>
                <a:gd name="T61" fmla="*/ 484 h 508"/>
                <a:gd name="T62" fmla="*/ 102 w 145"/>
                <a:gd name="T63" fmla="*/ 465 h 508"/>
                <a:gd name="T64" fmla="*/ 112 w 145"/>
                <a:gd name="T65" fmla="*/ 456 h 508"/>
                <a:gd name="T66" fmla="*/ 117 w 145"/>
                <a:gd name="T67" fmla="*/ 451 h 508"/>
                <a:gd name="T68" fmla="*/ 117 w 145"/>
                <a:gd name="T69" fmla="*/ 451 h 508"/>
                <a:gd name="T70" fmla="*/ 118 w 145"/>
                <a:gd name="T71" fmla="*/ 446 h 508"/>
                <a:gd name="T72" fmla="*/ 119 w 145"/>
                <a:gd name="T73" fmla="*/ 435 h 508"/>
                <a:gd name="T74" fmla="*/ 118 w 145"/>
                <a:gd name="T75" fmla="*/ 403 h 508"/>
                <a:gd name="T76" fmla="*/ 119 w 145"/>
                <a:gd name="T77" fmla="*/ 354 h 508"/>
                <a:gd name="T78" fmla="*/ 120 w 145"/>
                <a:gd name="T79" fmla="*/ 323 h 508"/>
                <a:gd name="T80" fmla="*/ 122 w 145"/>
                <a:gd name="T81" fmla="*/ 288 h 508"/>
                <a:gd name="T82" fmla="*/ 122 w 145"/>
                <a:gd name="T83" fmla="*/ 288 h 508"/>
                <a:gd name="T84" fmla="*/ 125 w 145"/>
                <a:gd name="T85" fmla="*/ 261 h 508"/>
                <a:gd name="T86" fmla="*/ 128 w 145"/>
                <a:gd name="T87" fmla="*/ 239 h 508"/>
                <a:gd name="T88" fmla="*/ 134 w 145"/>
                <a:gd name="T89" fmla="*/ 190 h 508"/>
                <a:gd name="T90" fmla="*/ 137 w 145"/>
                <a:gd name="T91" fmla="*/ 159 h 508"/>
                <a:gd name="T92" fmla="*/ 139 w 145"/>
                <a:gd name="T93" fmla="*/ 119 h 508"/>
                <a:gd name="T94" fmla="*/ 143 w 145"/>
                <a:gd name="T95" fmla="*/ 67 h 508"/>
                <a:gd name="T96" fmla="*/ 145 w 145"/>
                <a:gd name="T97" fmla="*/ 0 h 508"/>
                <a:gd name="T98" fmla="*/ 103 w 145"/>
                <a:gd name="T99" fmla="*/ 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508">
                  <a:moveTo>
                    <a:pt x="103" y="9"/>
                  </a:moveTo>
                  <a:lnTo>
                    <a:pt x="103" y="9"/>
                  </a:lnTo>
                  <a:lnTo>
                    <a:pt x="100" y="41"/>
                  </a:lnTo>
                  <a:lnTo>
                    <a:pt x="91" y="114"/>
                  </a:lnTo>
                  <a:lnTo>
                    <a:pt x="78" y="197"/>
                  </a:lnTo>
                  <a:lnTo>
                    <a:pt x="73" y="232"/>
                  </a:lnTo>
                  <a:lnTo>
                    <a:pt x="67" y="255"/>
                  </a:lnTo>
                  <a:lnTo>
                    <a:pt x="67" y="255"/>
                  </a:lnTo>
                  <a:lnTo>
                    <a:pt x="61" y="270"/>
                  </a:lnTo>
                  <a:lnTo>
                    <a:pt x="53" y="291"/>
                  </a:lnTo>
                  <a:lnTo>
                    <a:pt x="33" y="336"/>
                  </a:lnTo>
                  <a:lnTo>
                    <a:pt x="13" y="380"/>
                  </a:lnTo>
                  <a:lnTo>
                    <a:pt x="6" y="396"/>
                  </a:lnTo>
                  <a:lnTo>
                    <a:pt x="1" y="406"/>
                  </a:lnTo>
                  <a:lnTo>
                    <a:pt x="1" y="406"/>
                  </a:lnTo>
                  <a:lnTo>
                    <a:pt x="0" y="410"/>
                  </a:lnTo>
                  <a:lnTo>
                    <a:pt x="0" y="416"/>
                  </a:lnTo>
                  <a:lnTo>
                    <a:pt x="2" y="430"/>
                  </a:lnTo>
                  <a:lnTo>
                    <a:pt x="6" y="446"/>
                  </a:lnTo>
                  <a:lnTo>
                    <a:pt x="10" y="463"/>
                  </a:lnTo>
                  <a:lnTo>
                    <a:pt x="16" y="478"/>
                  </a:lnTo>
                  <a:lnTo>
                    <a:pt x="22" y="492"/>
                  </a:lnTo>
                  <a:lnTo>
                    <a:pt x="27" y="503"/>
                  </a:lnTo>
                  <a:lnTo>
                    <a:pt x="30" y="505"/>
                  </a:lnTo>
                  <a:lnTo>
                    <a:pt x="32" y="508"/>
                  </a:lnTo>
                  <a:lnTo>
                    <a:pt x="32" y="508"/>
                  </a:lnTo>
                  <a:lnTo>
                    <a:pt x="34" y="508"/>
                  </a:lnTo>
                  <a:lnTo>
                    <a:pt x="39" y="507"/>
                  </a:lnTo>
                  <a:lnTo>
                    <a:pt x="49" y="502"/>
                  </a:lnTo>
                  <a:lnTo>
                    <a:pt x="61" y="494"/>
                  </a:lnTo>
                  <a:lnTo>
                    <a:pt x="76" y="484"/>
                  </a:lnTo>
                  <a:lnTo>
                    <a:pt x="102" y="465"/>
                  </a:lnTo>
                  <a:lnTo>
                    <a:pt x="112" y="456"/>
                  </a:lnTo>
                  <a:lnTo>
                    <a:pt x="117" y="451"/>
                  </a:lnTo>
                  <a:lnTo>
                    <a:pt x="117" y="451"/>
                  </a:lnTo>
                  <a:lnTo>
                    <a:pt x="118" y="446"/>
                  </a:lnTo>
                  <a:lnTo>
                    <a:pt x="119" y="435"/>
                  </a:lnTo>
                  <a:lnTo>
                    <a:pt x="118" y="403"/>
                  </a:lnTo>
                  <a:lnTo>
                    <a:pt x="119" y="354"/>
                  </a:lnTo>
                  <a:lnTo>
                    <a:pt x="120" y="323"/>
                  </a:lnTo>
                  <a:lnTo>
                    <a:pt x="122" y="288"/>
                  </a:lnTo>
                  <a:lnTo>
                    <a:pt x="122" y="288"/>
                  </a:lnTo>
                  <a:lnTo>
                    <a:pt x="125" y="261"/>
                  </a:lnTo>
                  <a:lnTo>
                    <a:pt x="128" y="239"/>
                  </a:lnTo>
                  <a:lnTo>
                    <a:pt x="134" y="190"/>
                  </a:lnTo>
                  <a:lnTo>
                    <a:pt x="137" y="159"/>
                  </a:lnTo>
                  <a:lnTo>
                    <a:pt x="139" y="119"/>
                  </a:lnTo>
                  <a:lnTo>
                    <a:pt x="143" y="67"/>
                  </a:lnTo>
                  <a:lnTo>
                    <a:pt x="145" y="0"/>
                  </a:lnTo>
                  <a:lnTo>
                    <a:pt x="103" y="9"/>
                  </a:lnTo>
                  <a:close/>
                </a:path>
              </a:pathLst>
            </a:custGeom>
            <a:solidFill>
              <a:schemeClr val="accent1"/>
            </a:solidFill>
            <a:ln>
              <a:noFill/>
            </a:ln>
          </p:spPr>
          <p:txBody>
            <a:bodyPr vert="horz" wrap="square" lIns="91440" tIns="45720" rIns="91440" bIns="45720" numCol="1" anchor="t" anchorCtr="0" compatLnSpc="1"/>
            <a:lstStyle/>
            <a:p>
              <a:endParaRPr lang="en-US" dirty="0">
                <a:cs typeface="+mn-ea"/>
                <a:sym typeface="+mn-lt"/>
              </a:endParaRPr>
            </a:p>
          </p:txBody>
        </p:sp>
        <p:sp>
          <p:nvSpPr>
            <p:cNvPr id="1048591" name="Freeform 79"/>
            <p:cNvSpPr/>
            <p:nvPr/>
          </p:nvSpPr>
          <p:spPr bwMode="auto">
            <a:xfrm>
              <a:off x="8788325" y="2158258"/>
              <a:ext cx="1346200" cy="1443038"/>
            </a:xfrm>
            <a:custGeom>
              <a:avLst/>
              <a:gdLst>
                <a:gd name="T0" fmla="*/ 104 w 848"/>
                <a:gd name="T1" fmla="*/ 848 h 909"/>
                <a:gd name="T2" fmla="*/ 114 w 848"/>
                <a:gd name="T3" fmla="*/ 859 h 909"/>
                <a:gd name="T4" fmla="*/ 130 w 848"/>
                <a:gd name="T5" fmla="*/ 869 h 909"/>
                <a:gd name="T6" fmla="*/ 149 w 848"/>
                <a:gd name="T7" fmla="*/ 877 h 909"/>
                <a:gd name="T8" fmla="*/ 200 w 848"/>
                <a:gd name="T9" fmla="*/ 891 h 909"/>
                <a:gd name="T10" fmla="*/ 264 w 848"/>
                <a:gd name="T11" fmla="*/ 900 h 909"/>
                <a:gd name="T12" fmla="*/ 335 w 848"/>
                <a:gd name="T13" fmla="*/ 905 h 909"/>
                <a:gd name="T14" fmla="*/ 453 w 848"/>
                <a:gd name="T15" fmla="*/ 909 h 909"/>
                <a:gd name="T16" fmla="*/ 610 w 848"/>
                <a:gd name="T17" fmla="*/ 909 h 909"/>
                <a:gd name="T18" fmla="*/ 631 w 848"/>
                <a:gd name="T19" fmla="*/ 908 h 909"/>
                <a:gd name="T20" fmla="*/ 671 w 848"/>
                <a:gd name="T21" fmla="*/ 903 h 909"/>
                <a:gd name="T22" fmla="*/ 705 w 848"/>
                <a:gd name="T23" fmla="*/ 893 h 909"/>
                <a:gd name="T24" fmla="*/ 735 w 848"/>
                <a:gd name="T25" fmla="*/ 879 h 909"/>
                <a:gd name="T26" fmla="*/ 760 w 848"/>
                <a:gd name="T27" fmla="*/ 862 h 909"/>
                <a:gd name="T28" fmla="*/ 782 w 848"/>
                <a:gd name="T29" fmla="*/ 843 h 909"/>
                <a:gd name="T30" fmla="*/ 799 w 848"/>
                <a:gd name="T31" fmla="*/ 821 h 909"/>
                <a:gd name="T32" fmla="*/ 814 w 848"/>
                <a:gd name="T33" fmla="*/ 797 h 909"/>
                <a:gd name="T34" fmla="*/ 824 w 848"/>
                <a:gd name="T35" fmla="*/ 772 h 909"/>
                <a:gd name="T36" fmla="*/ 836 w 848"/>
                <a:gd name="T37" fmla="*/ 732 h 909"/>
                <a:gd name="T38" fmla="*/ 844 w 848"/>
                <a:gd name="T39" fmla="*/ 680 h 909"/>
                <a:gd name="T40" fmla="*/ 848 w 848"/>
                <a:gd name="T41" fmla="*/ 632 h 909"/>
                <a:gd name="T42" fmla="*/ 848 w 848"/>
                <a:gd name="T43" fmla="*/ 592 h 909"/>
                <a:gd name="T44" fmla="*/ 846 w 848"/>
                <a:gd name="T45" fmla="*/ 530 h 909"/>
                <a:gd name="T46" fmla="*/ 837 w 848"/>
                <a:gd name="T47" fmla="*/ 421 h 909"/>
                <a:gd name="T48" fmla="*/ 820 w 848"/>
                <a:gd name="T49" fmla="*/ 331 h 909"/>
                <a:gd name="T50" fmla="*/ 797 w 848"/>
                <a:gd name="T51" fmla="*/ 256 h 909"/>
                <a:gd name="T52" fmla="*/ 771 w 848"/>
                <a:gd name="T53" fmla="*/ 195 h 909"/>
                <a:gd name="T54" fmla="*/ 742 w 848"/>
                <a:gd name="T55" fmla="*/ 144 h 909"/>
                <a:gd name="T56" fmla="*/ 700 w 848"/>
                <a:gd name="T57" fmla="*/ 81 h 909"/>
                <a:gd name="T58" fmla="*/ 677 w 848"/>
                <a:gd name="T59" fmla="*/ 44 h 909"/>
                <a:gd name="T60" fmla="*/ 670 w 848"/>
                <a:gd name="T61" fmla="*/ 35 h 909"/>
                <a:gd name="T62" fmla="*/ 652 w 848"/>
                <a:gd name="T63" fmla="*/ 22 h 909"/>
                <a:gd name="T64" fmla="*/ 628 w 848"/>
                <a:gd name="T65" fmla="*/ 12 h 909"/>
                <a:gd name="T66" fmla="*/ 597 w 848"/>
                <a:gd name="T67" fmla="*/ 5 h 909"/>
                <a:gd name="T68" fmla="*/ 563 w 848"/>
                <a:gd name="T69" fmla="*/ 0 h 909"/>
                <a:gd name="T70" fmla="*/ 525 w 848"/>
                <a:gd name="T71" fmla="*/ 0 h 909"/>
                <a:gd name="T72" fmla="*/ 464 w 848"/>
                <a:gd name="T73" fmla="*/ 4 h 909"/>
                <a:gd name="T74" fmla="*/ 378 w 848"/>
                <a:gd name="T75" fmla="*/ 18 h 909"/>
                <a:gd name="T76" fmla="*/ 295 w 848"/>
                <a:gd name="T77" fmla="*/ 40 h 909"/>
                <a:gd name="T78" fmla="*/ 239 w 848"/>
                <a:gd name="T79" fmla="*/ 61 h 909"/>
                <a:gd name="T80" fmla="*/ 206 w 848"/>
                <a:gd name="T81" fmla="*/ 77 h 909"/>
                <a:gd name="T82" fmla="*/ 179 w 848"/>
                <a:gd name="T83" fmla="*/ 94 h 909"/>
                <a:gd name="T84" fmla="*/ 157 w 848"/>
                <a:gd name="T85" fmla="*/ 112 h 909"/>
                <a:gd name="T86" fmla="*/ 148 w 848"/>
                <a:gd name="T87" fmla="*/ 121 h 909"/>
                <a:gd name="T88" fmla="*/ 121 w 848"/>
                <a:gd name="T89" fmla="*/ 160 h 909"/>
                <a:gd name="T90" fmla="*/ 95 w 848"/>
                <a:gd name="T91" fmla="*/ 198 h 909"/>
                <a:gd name="T92" fmla="*/ 74 w 848"/>
                <a:gd name="T93" fmla="*/ 238 h 909"/>
                <a:gd name="T94" fmla="*/ 54 w 848"/>
                <a:gd name="T95" fmla="*/ 280 h 909"/>
                <a:gd name="T96" fmla="*/ 37 w 848"/>
                <a:gd name="T97" fmla="*/ 324 h 909"/>
                <a:gd name="T98" fmla="*/ 24 w 848"/>
                <a:gd name="T99" fmla="*/ 370 h 909"/>
                <a:gd name="T100" fmla="*/ 12 w 848"/>
                <a:gd name="T101" fmla="*/ 421 h 909"/>
                <a:gd name="T102" fmla="*/ 4 w 848"/>
                <a:gd name="T103" fmla="*/ 476 h 909"/>
                <a:gd name="T104" fmla="*/ 1 w 848"/>
                <a:gd name="T105" fmla="*/ 504 h 909"/>
                <a:gd name="T106" fmla="*/ 1 w 848"/>
                <a:gd name="T107" fmla="*/ 560 h 909"/>
                <a:gd name="T108" fmla="*/ 8 w 848"/>
                <a:gd name="T109" fmla="*/ 615 h 909"/>
                <a:gd name="T110" fmla="*/ 20 w 848"/>
                <a:gd name="T111" fmla="*/ 668 h 909"/>
                <a:gd name="T112" fmla="*/ 36 w 848"/>
                <a:gd name="T113" fmla="*/ 716 h 909"/>
                <a:gd name="T114" fmla="*/ 54 w 848"/>
                <a:gd name="T115" fmla="*/ 761 h 909"/>
                <a:gd name="T116" fmla="*/ 75 w 848"/>
                <a:gd name="T117" fmla="*/ 800 h 909"/>
                <a:gd name="T118" fmla="*/ 104 w 848"/>
                <a:gd name="T119" fmla="*/ 848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8" h="909">
                  <a:moveTo>
                    <a:pt x="104" y="848"/>
                  </a:moveTo>
                  <a:lnTo>
                    <a:pt x="104" y="848"/>
                  </a:lnTo>
                  <a:lnTo>
                    <a:pt x="109" y="853"/>
                  </a:lnTo>
                  <a:lnTo>
                    <a:pt x="114" y="859"/>
                  </a:lnTo>
                  <a:lnTo>
                    <a:pt x="122" y="865"/>
                  </a:lnTo>
                  <a:lnTo>
                    <a:pt x="130" y="869"/>
                  </a:lnTo>
                  <a:lnTo>
                    <a:pt x="139" y="874"/>
                  </a:lnTo>
                  <a:lnTo>
                    <a:pt x="149" y="877"/>
                  </a:lnTo>
                  <a:lnTo>
                    <a:pt x="173" y="885"/>
                  </a:lnTo>
                  <a:lnTo>
                    <a:pt x="200" y="891"/>
                  </a:lnTo>
                  <a:lnTo>
                    <a:pt x="231" y="895"/>
                  </a:lnTo>
                  <a:lnTo>
                    <a:pt x="264" y="900"/>
                  </a:lnTo>
                  <a:lnTo>
                    <a:pt x="299" y="903"/>
                  </a:lnTo>
                  <a:lnTo>
                    <a:pt x="335" y="905"/>
                  </a:lnTo>
                  <a:lnTo>
                    <a:pt x="373" y="907"/>
                  </a:lnTo>
                  <a:lnTo>
                    <a:pt x="453" y="909"/>
                  </a:lnTo>
                  <a:lnTo>
                    <a:pt x="532" y="909"/>
                  </a:lnTo>
                  <a:lnTo>
                    <a:pt x="610" y="909"/>
                  </a:lnTo>
                  <a:lnTo>
                    <a:pt x="610" y="909"/>
                  </a:lnTo>
                  <a:lnTo>
                    <a:pt x="631" y="908"/>
                  </a:lnTo>
                  <a:lnTo>
                    <a:pt x="652" y="905"/>
                  </a:lnTo>
                  <a:lnTo>
                    <a:pt x="671" y="903"/>
                  </a:lnTo>
                  <a:lnTo>
                    <a:pt x="689" y="899"/>
                  </a:lnTo>
                  <a:lnTo>
                    <a:pt x="705" y="893"/>
                  </a:lnTo>
                  <a:lnTo>
                    <a:pt x="721" y="887"/>
                  </a:lnTo>
                  <a:lnTo>
                    <a:pt x="735" y="879"/>
                  </a:lnTo>
                  <a:lnTo>
                    <a:pt x="748" y="871"/>
                  </a:lnTo>
                  <a:lnTo>
                    <a:pt x="760" y="862"/>
                  </a:lnTo>
                  <a:lnTo>
                    <a:pt x="772" y="853"/>
                  </a:lnTo>
                  <a:lnTo>
                    <a:pt x="782" y="843"/>
                  </a:lnTo>
                  <a:lnTo>
                    <a:pt x="791" y="832"/>
                  </a:lnTo>
                  <a:lnTo>
                    <a:pt x="799" y="821"/>
                  </a:lnTo>
                  <a:lnTo>
                    <a:pt x="807" y="809"/>
                  </a:lnTo>
                  <a:lnTo>
                    <a:pt x="814" y="797"/>
                  </a:lnTo>
                  <a:lnTo>
                    <a:pt x="819" y="784"/>
                  </a:lnTo>
                  <a:lnTo>
                    <a:pt x="824" y="772"/>
                  </a:lnTo>
                  <a:lnTo>
                    <a:pt x="828" y="759"/>
                  </a:lnTo>
                  <a:lnTo>
                    <a:pt x="836" y="732"/>
                  </a:lnTo>
                  <a:lnTo>
                    <a:pt x="841" y="706"/>
                  </a:lnTo>
                  <a:lnTo>
                    <a:pt x="844" y="680"/>
                  </a:lnTo>
                  <a:lnTo>
                    <a:pt x="846" y="655"/>
                  </a:lnTo>
                  <a:lnTo>
                    <a:pt x="848" y="632"/>
                  </a:lnTo>
                  <a:lnTo>
                    <a:pt x="848" y="592"/>
                  </a:lnTo>
                  <a:lnTo>
                    <a:pt x="848" y="592"/>
                  </a:lnTo>
                  <a:lnTo>
                    <a:pt x="848" y="560"/>
                  </a:lnTo>
                  <a:lnTo>
                    <a:pt x="846" y="530"/>
                  </a:lnTo>
                  <a:lnTo>
                    <a:pt x="843" y="472"/>
                  </a:lnTo>
                  <a:lnTo>
                    <a:pt x="837" y="421"/>
                  </a:lnTo>
                  <a:lnTo>
                    <a:pt x="829" y="374"/>
                  </a:lnTo>
                  <a:lnTo>
                    <a:pt x="820" y="331"/>
                  </a:lnTo>
                  <a:lnTo>
                    <a:pt x="809" y="291"/>
                  </a:lnTo>
                  <a:lnTo>
                    <a:pt x="797" y="256"/>
                  </a:lnTo>
                  <a:lnTo>
                    <a:pt x="784" y="223"/>
                  </a:lnTo>
                  <a:lnTo>
                    <a:pt x="771" y="195"/>
                  </a:lnTo>
                  <a:lnTo>
                    <a:pt x="756" y="168"/>
                  </a:lnTo>
                  <a:lnTo>
                    <a:pt x="742" y="144"/>
                  </a:lnTo>
                  <a:lnTo>
                    <a:pt x="728" y="121"/>
                  </a:lnTo>
                  <a:lnTo>
                    <a:pt x="700" y="81"/>
                  </a:lnTo>
                  <a:lnTo>
                    <a:pt x="688" y="63"/>
                  </a:lnTo>
                  <a:lnTo>
                    <a:pt x="677" y="44"/>
                  </a:lnTo>
                  <a:lnTo>
                    <a:pt x="677" y="44"/>
                  </a:lnTo>
                  <a:lnTo>
                    <a:pt x="670" y="35"/>
                  </a:lnTo>
                  <a:lnTo>
                    <a:pt x="662" y="29"/>
                  </a:lnTo>
                  <a:lnTo>
                    <a:pt x="652" y="22"/>
                  </a:lnTo>
                  <a:lnTo>
                    <a:pt x="640" y="16"/>
                  </a:lnTo>
                  <a:lnTo>
                    <a:pt x="628" y="12"/>
                  </a:lnTo>
                  <a:lnTo>
                    <a:pt x="613" y="7"/>
                  </a:lnTo>
                  <a:lnTo>
                    <a:pt x="597" y="5"/>
                  </a:lnTo>
                  <a:lnTo>
                    <a:pt x="582" y="3"/>
                  </a:lnTo>
                  <a:lnTo>
                    <a:pt x="563" y="0"/>
                  </a:lnTo>
                  <a:lnTo>
                    <a:pt x="545" y="0"/>
                  </a:lnTo>
                  <a:lnTo>
                    <a:pt x="525" y="0"/>
                  </a:lnTo>
                  <a:lnTo>
                    <a:pt x="506" y="0"/>
                  </a:lnTo>
                  <a:lnTo>
                    <a:pt x="464" y="4"/>
                  </a:lnTo>
                  <a:lnTo>
                    <a:pt x="421" y="9"/>
                  </a:lnTo>
                  <a:lnTo>
                    <a:pt x="378" y="18"/>
                  </a:lnTo>
                  <a:lnTo>
                    <a:pt x="336" y="29"/>
                  </a:lnTo>
                  <a:lnTo>
                    <a:pt x="295" y="40"/>
                  </a:lnTo>
                  <a:lnTo>
                    <a:pt x="257" y="54"/>
                  </a:lnTo>
                  <a:lnTo>
                    <a:pt x="239" y="61"/>
                  </a:lnTo>
                  <a:lnTo>
                    <a:pt x="222" y="69"/>
                  </a:lnTo>
                  <a:lnTo>
                    <a:pt x="206" y="77"/>
                  </a:lnTo>
                  <a:lnTo>
                    <a:pt x="192" y="85"/>
                  </a:lnTo>
                  <a:lnTo>
                    <a:pt x="179" y="94"/>
                  </a:lnTo>
                  <a:lnTo>
                    <a:pt x="167" y="103"/>
                  </a:lnTo>
                  <a:lnTo>
                    <a:pt x="157" y="112"/>
                  </a:lnTo>
                  <a:lnTo>
                    <a:pt x="148" y="121"/>
                  </a:lnTo>
                  <a:lnTo>
                    <a:pt x="148" y="121"/>
                  </a:lnTo>
                  <a:lnTo>
                    <a:pt x="135" y="141"/>
                  </a:lnTo>
                  <a:lnTo>
                    <a:pt x="121" y="160"/>
                  </a:lnTo>
                  <a:lnTo>
                    <a:pt x="107" y="178"/>
                  </a:lnTo>
                  <a:lnTo>
                    <a:pt x="95" y="198"/>
                  </a:lnTo>
                  <a:lnTo>
                    <a:pt x="84" y="218"/>
                  </a:lnTo>
                  <a:lnTo>
                    <a:pt x="74" y="238"/>
                  </a:lnTo>
                  <a:lnTo>
                    <a:pt x="63" y="258"/>
                  </a:lnTo>
                  <a:lnTo>
                    <a:pt x="54" y="280"/>
                  </a:lnTo>
                  <a:lnTo>
                    <a:pt x="45" y="301"/>
                  </a:lnTo>
                  <a:lnTo>
                    <a:pt x="37" y="324"/>
                  </a:lnTo>
                  <a:lnTo>
                    <a:pt x="31" y="347"/>
                  </a:lnTo>
                  <a:lnTo>
                    <a:pt x="24" y="370"/>
                  </a:lnTo>
                  <a:lnTo>
                    <a:pt x="18" y="395"/>
                  </a:lnTo>
                  <a:lnTo>
                    <a:pt x="12" y="421"/>
                  </a:lnTo>
                  <a:lnTo>
                    <a:pt x="8" y="448"/>
                  </a:lnTo>
                  <a:lnTo>
                    <a:pt x="4" y="476"/>
                  </a:lnTo>
                  <a:lnTo>
                    <a:pt x="4" y="476"/>
                  </a:lnTo>
                  <a:lnTo>
                    <a:pt x="1" y="504"/>
                  </a:lnTo>
                  <a:lnTo>
                    <a:pt x="0" y="532"/>
                  </a:lnTo>
                  <a:lnTo>
                    <a:pt x="1" y="560"/>
                  </a:lnTo>
                  <a:lnTo>
                    <a:pt x="4" y="588"/>
                  </a:lnTo>
                  <a:lnTo>
                    <a:pt x="8" y="615"/>
                  </a:lnTo>
                  <a:lnTo>
                    <a:pt x="14" y="642"/>
                  </a:lnTo>
                  <a:lnTo>
                    <a:pt x="20" y="668"/>
                  </a:lnTo>
                  <a:lnTo>
                    <a:pt x="28" y="693"/>
                  </a:lnTo>
                  <a:lnTo>
                    <a:pt x="36" y="716"/>
                  </a:lnTo>
                  <a:lnTo>
                    <a:pt x="45" y="739"/>
                  </a:lnTo>
                  <a:lnTo>
                    <a:pt x="54" y="761"/>
                  </a:lnTo>
                  <a:lnTo>
                    <a:pt x="64" y="781"/>
                  </a:lnTo>
                  <a:lnTo>
                    <a:pt x="75" y="800"/>
                  </a:lnTo>
                  <a:lnTo>
                    <a:pt x="85" y="817"/>
                  </a:lnTo>
                  <a:lnTo>
                    <a:pt x="104" y="848"/>
                  </a:lnTo>
                  <a:lnTo>
                    <a:pt x="104" y="848"/>
                  </a:lnTo>
                  <a:close/>
                </a:path>
              </a:pathLst>
            </a:custGeom>
            <a:solidFill>
              <a:srgbClr val="FFC89F"/>
            </a:solidFill>
            <a:ln>
              <a:noFill/>
            </a:ln>
          </p:spPr>
          <p:txBody>
            <a:bodyPr vert="horz" wrap="square" lIns="91440" tIns="45720" rIns="91440" bIns="45720" numCol="1" anchor="t" anchorCtr="0" compatLnSpc="1"/>
            <a:lstStyle/>
            <a:p>
              <a:endParaRPr lang="en-US" dirty="0">
                <a:cs typeface="+mn-ea"/>
                <a:sym typeface="+mn-lt"/>
              </a:endParaRPr>
            </a:p>
          </p:txBody>
        </p:sp>
        <p:sp>
          <p:nvSpPr>
            <p:cNvPr id="1048592" name="Freeform 81"/>
            <p:cNvSpPr/>
            <p:nvPr/>
          </p:nvSpPr>
          <p:spPr bwMode="auto">
            <a:xfrm>
              <a:off x="9853538" y="2704358"/>
              <a:ext cx="87313" cy="165100"/>
            </a:xfrm>
            <a:custGeom>
              <a:avLst/>
              <a:gdLst>
                <a:gd name="T0" fmla="*/ 55 w 55"/>
                <a:gd name="T1" fmla="*/ 50 h 104"/>
                <a:gd name="T2" fmla="*/ 55 w 55"/>
                <a:gd name="T3" fmla="*/ 50 h 104"/>
                <a:gd name="T4" fmla="*/ 55 w 55"/>
                <a:gd name="T5" fmla="*/ 61 h 104"/>
                <a:gd name="T6" fmla="*/ 54 w 55"/>
                <a:gd name="T7" fmla="*/ 70 h 104"/>
                <a:gd name="T8" fmla="*/ 52 w 55"/>
                <a:gd name="T9" fmla="*/ 79 h 104"/>
                <a:gd name="T10" fmla="*/ 49 w 55"/>
                <a:gd name="T11" fmla="*/ 87 h 104"/>
                <a:gd name="T12" fmla="*/ 45 w 55"/>
                <a:gd name="T13" fmla="*/ 94 h 104"/>
                <a:gd name="T14" fmla="*/ 41 w 55"/>
                <a:gd name="T15" fmla="*/ 100 h 104"/>
                <a:gd name="T16" fmla="*/ 36 w 55"/>
                <a:gd name="T17" fmla="*/ 103 h 104"/>
                <a:gd name="T18" fmla="*/ 31 w 55"/>
                <a:gd name="T19" fmla="*/ 104 h 104"/>
                <a:gd name="T20" fmla="*/ 31 w 55"/>
                <a:gd name="T21" fmla="*/ 104 h 104"/>
                <a:gd name="T22" fmla="*/ 25 w 55"/>
                <a:gd name="T23" fmla="*/ 103 h 104"/>
                <a:gd name="T24" fmla="*/ 20 w 55"/>
                <a:gd name="T25" fmla="*/ 101 h 104"/>
                <a:gd name="T26" fmla="*/ 15 w 55"/>
                <a:gd name="T27" fmla="*/ 96 h 104"/>
                <a:gd name="T28" fmla="*/ 10 w 55"/>
                <a:gd name="T29" fmla="*/ 90 h 104"/>
                <a:gd name="T30" fmla="*/ 7 w 55"/>
                <a:gd name="T31" fmla="*/ 83 h 104"/>
                <a:gd name="T32" fmla="*/ 3 w 55"/>
                <a:gd name="T33" fmla="*/ 74 h 104"/>
                <a:gd name="T34" fmla="*/ 1 w 55"/>
                <a:gd name="T35" fmla="*/ 64 h 104"/>
                <a:gd name="T36" fmla="*/ 0 w 55"/>
                <a:gd name="T37" fmla="*/ 53 h 104"/>
                <a:gd name="T38" fmla="*/ 0 w 55"/>
                <a:gd name="T39" fmla="*/ 53 h 104"/>
                <a:gd name="T40" fmla="*/ 0 w 55"/>
                <a:gd name="T41" fmla="*/ 43 h 104"/>
                <a:gd name="T42" fmla="*/ 1 w 55"/>
                <a:gd name="T43" fmla="*/ 33 h 104"/>
                <a:gd name="T44" fmla="*/ 3 w 55"/>
                <a:gd name="T45" fmla="*/ 24 h 104"/>
                <a:gd name="T46" fmla="*/ 7 w 55"/>
                <a:gd name="T47" fmla="*/ 16 h 104"/>
                <a:gd name="T48" fmla="*/ 10 w 55"/>
                <a:gd name="T49" fmla="*/ 9 h 104"/>
                <a:gd name="T50" fmla="*/ 15 w 55"/>
                <a:gd name="T51" fmla="*/ 5 h 104"/>
                <a:gd name="T52" fmla="*/ 19 w 55"/>
                <a:gd name="T53" fmla="*/ 1 h 104"/>
                <a:gd name="T54" fmla="*/ 25 w 55"/>
                <a:gd name="T55" fmla="*/ 0 h 104"/>
                <a:gd name="T56" fmla="*/ 25 w 55"/>
                <a:gd name="T57" fmla="*/ 0 h 104"/>
                <a:gd name="T58" fmla="*/ 31 w 55"/>
                <a:gd name="T59" fmla="*/ 0 h 104"/>
                <a:gd name="T60" fmla="*/ 36 w 55"/>
                <a:gd name="T61" fmla="*/ 4 h 104"/>
                <a:gd name="T62" fmla="*/ 41 w 55"/>
                <a:gd name="T63" fmla="*/ 8 h 104"/>
                <a:gd name="T64" fmla="*/ 45 w 55"/>
                <a:gd name="T65" fmla="*/ 14 h 104"/>
                <a:gd name="T66" fmla="*/ 49 w 55"/>
                <a:gd name="T67" fmla="*/ 22 h 104"/>
                <a:gd name="T68" fmla="*/ 52 w 55"/>
                <a:gd name="T69" fmla="*/ 31 h 104"/>
                <a:gd name="T70" fmla="*/ 54 w 55"/>
                <a:gd name="T71" fmla="*/ 40 h 104"/>
                <a:gd name="T72" fmla="*/ 55 w 55"/>
                <a:gd name="T73" fmla="*/ 50 h 104"/>
                <a:gd name="T74" fmla="*/ 55 w 55"/>
                <a:gd name="T75" fmla="*/ 5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104">
                  <a:moveTo>
                    <a:pt x="55" y="50"/>
                  </a:moveTo>
                  <a:lnTo>
                    <a:pt x="55" y="50"/>
                  </a:lnTo>
                  <a:lnTo>
                    <a:pt x="55" y="61"/>
                  </a:lnTo>
                  <a:lnTo>
                    <a:pt x="54" y="70"/>
                  </a:lnTo>
                  <a:lnTo>
                    <a:pt x="52" y="79"/>
                  </a:lnTo>
                  <a:lnTo>
                    <a:pt x="49" y="87"/>
                  </a:lnTo>
                  <a:lnTo>
                    <a:pt x="45" y="94"/>
                  </a:lnTo>
                  <a:lnTo>
                    <a:pt x="41" y="100"/>
                  </a:lnTo>
                  <a:lnTo>
                    <a:pt x="36" y="103"/>
                  </a:lnTo>
                  <a:lnTo>
                    <a:pt x="31" y="104"/>
                  </a:lnTo>
                  <a:lnTo>
                    <a:pt x="31" y="104"/>
                  </a:lnTo>
                  <a:lnTo>
                    <a:pt x="25" y="103"/>
                  </a:lnTo>
                  <a:lnTo>
                    <a:pt x="20" y="101"/>
                  </a:lnTo>
                  <a:lnTo>
                    <a:pt x="15" y="96"/>
                  </a:lnTo>
                  <a:lnTo>
                    <a:pt x="10" y="90"/>
                  </a:lnTo>
                  <a:lnTo>
                    <a:pt x="7" y="83"/>
                  </a:lnTo>
                  <a:lnTo>
                    <a:pt x="3" y="74"/>
                  </a:lnTo>
                  <a:lnTo>
                    <a:pt x="1" y="64"/>
                  </a:lnTo>
                  <a:lnTo>
                    <a:pt x="0" y="53"/>
                  </a:lnTo>
                  <a:lnTo>
                    <a:pt x="0" y="53"/>
                  </a:lnTo>
                  <a:lnTo>
                    <a:pt x="0" y="43"/>
                  </a:lnTo>
                  <a:lnTo>
                    <a:pt x="1" y="33"/>
                  </a:lnTo>
                  <a:lnTo>
                    <a:pt x="3" y="24"/>
                  </a:lnTo>
                  <a:lnTo>
                    <a:pt x="7" y="16"/>
                  </a:lnTo>
                  <a:lnTo>
                    <a:pt x="10" y="9"/>
                  </a:lnTo>
                  <a:lnTo>
                    <a:pt x="15" y="5"/>
                  </a:lnTo>
                  <a:lnTo>
                    <a:pt x="19" y="1"/>
                  </a:lnTo>
                  <a:lnTo>
                    <a:pt x="25" y="0"/>
                  </a:lnTo>
                  <a:lnTo>
                    <a:pt x="25" y="0"/>
                  </a:lnTo>
                  <a:lnTo>
                    <a:pt x="31" y="0"/>
                  </a:lnTo>
                  <a:lnTo>
                    <a:pt x="36" y="4"/>
                  </a:lnTo>
                  <a:lnTo>
                    <a:pt x="41" y="8"/>
                  </a:lnTo>
                  <a:lnTo>
                    <a:pt x="45" y="14"/>
                  </a:lnTo>
                  <a:lnTo>
                    <a:pt x="49" y="22"/>
                  </a:lnTo>
                  <a:lnTo>
                    <a:pt x="52" y="31"/>
                  </a:lnTo>
                  <a:lnTo>
                    <a:pt x="54" y="40"/>
                  </a:lnTo>
                  <a:lnTo>
                    <a:pt x="55" y="50"/>
                  </a:lnTo>
                  <a:lnTo>
                    <a:pt x="55" y="50"/>
                  </a:lnTo>
                  <a:close/>
                </a:path>
              </a:pathLst>
            </a:custGeom>
            <a:solidFill>
              <a:srgbClr val="262625"/>
            </a:solidFill>
            <a:ln>
              <a:noFill/>
            </a:ln>
          </p:spPr>
          <p:txBody>
            <a:bodyPr vert="horz" wrap="square" lIns="91440" tIns="45720" rIns="91440" bIns="45720" numCol="1" anchor="t" anchorCtr="0" compatLnSpc="1"/>
            <a:lstStyle/>
            <a:p>
              <a:endParaRPr lang="en-US" dirty="0">
                <a:cs typeface="+mn-ea"/>
                <a:sym typeface="+mn-lt"/>
              </a:endParaRPr>
            </a:p>
          </p:txBody>
        </p:sp>
        <p:sp>
          <p:nvSpPr>
            <p:cNvPr id="1048593" name="Freeform 83"/>
            <p:cNvSpPr/>
            <p:nvPr/>
          </p:nvSpPr>
          <p:spPr bwMode="auto">
            <a:xfrm>
              <a:off x="9520163" y="3155208"/>
              <a:ext cx="420688" cy="185738"/>
            </a:xfrm>
            <a:custGeom>
              <a:avLst/>
              <a:gdLst>
                <a:gd name="T0" fmla="*/ 1 w 265"/>
                <a:gd name="T1" fmla="*/ 29 h 117"/>
                <a:gd name="T2" fmla="*/ 1 w 265"/>
                <a:gd name="T3" fmla="*/ 29 h 117"/>
                <a:gd name="T4" fmla="*/ 0 w 265"/>
                <a:gd name="T5" fmla="*/ 35 h 117"/>
                <a:gd name="T6" fmla="*/ 1 w 265"/>
                <a:gd name="T7" fmla="*/ 47 h 117"/>
                <a:gd name="T8" fmla="*/ 3 w 265"/>
                <a:gd name="T9" fmla="*/ 52 h 117"/>
                <a:gd name="T10" fmla="*/ 5 w 265"/>
                <a:gd name="T11" fmla="*/ 59 h 117"/>
                <a:gd name="T12" fmla="*/ 10 w 265"/>
                <a:gd name="T13" fmla="*/ 66 h 117"/>
                <a:gd name="T14" fmla="*/ 15 w 265"/>
                <a:gd name="T15" fmla="*/ 74 h 117"/>
                <a:gd name="T16" fmla="*/ 22 w 265"/>
                <a:gd name="T17" fmla="*/ 81 h 117"/>
                <a:gd name="T18" fmla="*/ 30 w 265"/>
                <a:gd name="T19" fmla="*/ 87 h 117"/>
                <a:gd name="T20" fmla="*/ 40 w 265"/>
                <a:gd name="T21" fmla="*/ 94 h 117"/>
                <a:gd name="T22" fmla="*/ 53 w 265"/>
                <a:gd name="T23" fmla="*/ 100 h 117"/>
                <a:gd name="T24" fmla="*/ 66 w 265"/>
                <a:gd name="T25" fmla="*/ 105 h 117"/>
                <a:gd name="T26" fmla="*/ 83 w 265"/>
                <a:gd name="T27" fmla="*/ 110 h 117"/>
                <a:gd name="T28" fmla="*/ 102 w 265"/>
                <a:gd name="T29" fmla="*/ 113 h 117"/>
                <a:gd name="T30" fmla="*/ 124 w 265"/>
                <a:gd name="T31" fmla="*/ 116 h 117"/>
                <a:gd name="T32" fmla="*/ 124 w 265"/>
                <a:gd name="T33" fmla="*/ 116 h 117"/>
                <a:gd name="T34" fmla="*/ 147 w 265"/>
                <a:gd name="T35" fmla="*/ 117 h 117"/>
                <a:gd name="T36" fmla="*/ 167 w 265"/>
                <a:gd name="T37" fmla="*/ 115 h 117"/>
                <a:gd name="T38" fmla="*/ 185 w 265"/>
                <a:gd name="T39" fmla="*/ 111 h 117"/>
                <a:gd name="T40" fmla="*/ 202 w 265"/>
                <a:gd name="T41" fmla="*/ 105 h 117"/>
                <a:gd name="T42" fmla="*/ 216 w 265"/>
                <a:gd name="T43" fmla="*/ 98 h 117"/>
                <a:gd name="T44" fmla="*/ 227 w 265"/>
                <a:gd name="T45" fmla="*/ 90 h 117"/>
                <a:gd name="T46" fmla="*/ 237 w 265"/>
                <a:gd name="T47" fmla="*/ 81 h 117"/>
                <a:gd name="T48" fmla="*/ 246 w 265"/>
                <a:gd name="T49" fmla="*/ 70 h 117"/>
                <a:gd name="T50" fmla="*/ 253 w 265"/>
                <a:gd name="T51" fmla="*/ 60 h 117"/>
                <a:gd name="T52" fmla="*/ 258 w 265"/>
                <a:gd name="T53" fmla="*/ 51 h 117"/>
                <a:gd name="T54" fmla="*/ 262 w 265"/>
                <a:gd name="T55" fmla="*/ 41 h 117"/>
                <a:gd name="T56" fmla="*/ 264 w 265"/>
                <a:gd name="T57" fmla="*/ 32 h 117"/>
                <a:gd name="T58" fmla="*/ 265 w 265"/>
                <a:gd name="T59" fmla="*/ 23 h 117"/>
                <a:gd name="T60" fmla="*/ 265 w 265"/>
                <a:gd name="T61" fmla="*/ 16 h 117"/>
                <a:gd name="T62" fmla="*/ 265 w 265"/>
                <a:gd name="T63" fmla="*/ 10 h 117"/>
                <a:gd name="T64" fmla="*/ 263 w 265"/>
                <a:gd name="T65" fmla="*/ 6 h 117"/>
                <a:gd name="T66" fmla="*/ 263 w 265"/>
                <a:gd name="T67" fmla="*/ 6 h 117"/>
                <a:gd name="T68" fmla="*/ 262 w 265"/>
                <a:gd name="T69" fmla="*/ 5 h 117"/>
                <a:gd name="T70" fmla="*/ 259 w 265"/>
                <a:gd name="T71" fmla="*/ 4 h 117"/>
                <a:gd name="T72" fmla="*/ 250 w 265"/>
                <a:gd name="T73" fmla="*/ 1 h 117"/>
                <a:gd name="T74" fmla="*/ 235 w 265"/>
                <a:gd name="T75" fmla="*/ 0 h 117"/>
                <a:gd name="T76" fmla="*/ 218 w 265"/>
                <a:gd name="T77" fmla="*/ 0 h 117"/>
                <a:gd name="T78" fmla="*/ 175 w 265"/>
                <a:gd name="T79" fmla="*/ 1 h 117"/>
                <a:gd name="T80" fmla="*/ 126 w 265"/>
                <a:gd name="T81" fmla="*/ 5 h 117"/>
                <a:gd name="T82" fmla="*/ 79 w 265"/>
                <a:gd name="T83" fmla="*/ 9 h 117"/>
                <a:gd name="T84" fmla="*/ 38 w 265"/>
                <a:gd name="T85" fmla="*/ 15 h 117"/>
                <a:gd name="T86" fmla="*/ 22 w 265"/>
                <a:gd name="T87" fmla="*/ 18 h 117"/>
                <a:gd name="T88" fmla="*/ 10 w 265"/>
                <a:gd name="T89" fmla="*/ 22 h 117"/>
                <a:gd name="T90" fmla="*/ 3 w 265"/>
                <a:gd name="T91" fmla="*/ 25 h 117"/>
                <a:gd name="T92" fmla="*/ 1 w 265"/>
                <a:gd name="T93" fmla="*/ 27 h 117"/>
                <a:gd name="T94" fmla="*/ 1 w 265"/>
                <a:gd name="T95" fmla="*/ 2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17">
                  <a:moveTo>
                    <a:pt x="1" y="29"/>
                  </a:moveTo>
                  <a:lnTo>
                    <a:pt x="1" y="29"/>
                  </a:lnTo>
                  <a:lnTo>
                    <a:pt x="0" y="35"/>
                  </a:lnTo>
                  <a:lnTo>
                    <a:pt x="1" y="47"/>
                  </a:lnTo>
                  <a:lnTo>
                    <a:pt x="3" y="52"/>
                  </a:lnTo>
                  <a:lnTo>
                    <a:pt x="5" y="59"/>
                  </a:lnTo>
                  <a:lnTo>
                    <a:pt x="10" y="66"/>
                  </a:lnTo>
                  <a:lnTo>
                    <a:pt x="15" y="74"/>
                  </a:lnTo>
                  <a:lnTo>
                    <a:pt x="22" y="81"/>
                  </a:lnTo>
                  <a:lnTo>
                    <a:pt x="30" y="87"/>
                  </a:lnTo>
                  <a:lnTo>
                    <a:pt x="40" y="94"/>
                  </a:lnTo>
                  <a:lnTo>
                    <a:pt x="53" y="100"/>
                  </a:lnTo>
                  <a:lnTo>
                    <a:pt x="66" y="105"/>
                  </a:lnTo>
                  <a:lnTo>
                    <a:pt x="83" y="110"/>
                  </a:lnTo>
                  <a:lnTo>
                    <a:pt x="102" y="113"/>
                  </a:lnTo>
                  <a:lnTo>
                    <a:pt x="124" y="116"/>
                  </a:lnTo>
                  <a:lnTo>
                    <a:pt x="124" y="116"/>
                  </a:lnTo>
                  <a:lnTo>
                    <a:pt x="147" y="117"/>
                  </a:lnTo>
                  <a:lnTo>
                    <a:pt x="167" y="115"/>
                  </a:lnTo>
                  <a:lnTo>
                    <a:pt x="185" y="111"/>
                  </a:lnTo>
                  <a:lnTo>
                    <a:pt x="202" y="105"/>
                  </a:lnTo>
                  <a:lnTo>
                    <a:pt x="216" y="98"/>
                  </a:lnTo>
                  <a:lnTo>
                    <a:pt x="227" y="90"/>
                  </a:lnTo>
                  <a:lnTo>
                    <a:pt x="237" y="81"/>
                  </a:lnTo>
                  <a:lnTo>
                    <a:pt x="246" y="70"/>
                  </a:lnTo>
                  <a:lnTo>
                    <a:pt x="253" y="60"/>
                  </a:lnTo>
                  <a:lnTo>
                    <a:pt x="258" y="51"/>
                  </a:lnTo>
                  <a:lnTo>
                    <a:pt x="262" y="41"/>
                  </a:lnTo>
                  <a:lnTo>
                    <a:pt x="264" y="32"/>
                  </a:lnTo>
                  <a:lnTo>
                    <a:pt x="265" y="23"/>
                  </a:lnTo>
                  <a:lnTo>
                    <a:pt x="265" y="16"/>
                  </a:lnTo>
                  <a:lnTo>
                    <a:pt x="265" y="10"/>
                  </a:lnTo>
                  <a:lnTo>
                    <a:pt x="263" y="6"/>
                  </a:lnTo>
                  <a:lnTo>
                    <a:pt x="263" y="6"/>
                  </a:lnTo>
                  <a:lnTo>
                    <a:pt x="262" y="5"/>
                  </a:lnTo>
                  <a:lnTo>
                    <a:pt x="259" y="4"/>
                  </a:lnTo>
                  <a:lnTo>
                    <a:pt x="250" y="1"/>
                  </a:lnTo>
                  <a:lnTo>
                    <a:pt x="235" y="0"/>
                  </a:lnTo>
                  <a:lnTo>
                    <a:pt x="218" y="0"/>
                  </a:lnTo>
                  <a:lnTo>
                    <a:pt x="175" y="1"/>
                  </a:lnTo>
                  <a:lnTo>
                    <a:pt x="126" y="5"/>
                  </a:lnTo>
                  <a:lnTo>
                    <a:pt x="79" y="9"/>
                  </a:lnTo>
                  <a:lnTo>
                    <a:pt x="38" y="15"/>
                  </a:lnTo>
                  <a:lnTo>
                    <a:pt x="22" y="18"/>
                  </a:lnTo>
                  <a:lnTo>
                    <a:pt x="10" y="22"/>
                  </a:lnTo>
                  <a:lnTo>
                    <a:pt x="3" y="25"/>
                  </a:lnTo>
                  <a:lnTo>
                    <a:pt x="1" y="27"/>
                  </a:lnTo>
                  <a:lnTo>
                    <a:pt x="1" y="29"/>
                  </a:lnTo>
                </a:path>
              </a:pathLst>
            </a:custGeom>
            <a:noFill/>
            <a:ln>
              <a:noFill/>
            </a:ln>
          </p:spPr>
          <p:txBody>
            <a:bodyPr vert="horz" wrap="square" lIns="91440" tIns="45720" rIns="91440" bIns="45720" numCol="1" anchor="t" anchorCtr="0" compatLnSpc="1"/>
            <a:lstStyle/>
            <a:p>
              <a:endParaRPr lang="en-US" dirty="0">
                <a:cs typeface="+mn-ea"/>
                <a:sym typeface="+mn-lt"/>
              </a:endParaRPr>
            </a:p>
          </p:txBody>
        </p:sp>
        <p:sp>
          <p:nvSpPr>
            <p:cNvPr id="1048594" name="Freeform 84"/>
            <p:cNvSpPr/>
            <p:nvPr/>
          </p:nvSpPr>
          <p:spPr bwMode="auto">
            <a:xfrm>
              <a:off x="9645575" y="2805958"/>
              <a:ext cx="606425" cy="266700"/>
            </a:xfrm>
            <a:custGeom>
              <a:avLst/>
              <a:gdLst>
                <a:gd name="T0" fmla="*/ 0 w 382"/>
                <a:gd name="T1" fmla="*/ 168 h 168"/>
                <a:gd name="T2" fmla="*/ 0 w 382"/>
                <a:gd name="T3" fmla="*/ 168 h 168"/>
                <a:gd name="T4" fmla="*/ 38 w 382"/>
                <a:gd name="T5" fmla="*/ 166 h 168"/>
                <a:gd name="T6" fmla="*/ 129 w 382"/>
                <a:gd name="T7" fmla="*/ 158 h 168"/>
                <a:gd name="T8" fmla="*/ 182 w 382"/>
                <a:gd name="T9" fmla="*/ 152 h 168"/>
                <a:gd name="T10" fmla="*/ 234 w 382"/>
                <a:gd name="T11" fmla="*/ 147 h 168"/>
                <a:gd name="T12" fmla="*/ 280 w 382"/>
                <a:gd name="T13" fmla="*/ 141 h 168"/>
                <a:gd name="T14" fmla="*/ 317 w 382"/>
                <a:gd name="T15" fmla="*/ 134 h 168"/>
                <a:gd name="T16" fmla="*/ 317 w 382"/>
                <a:gd name="T17" fmla="*/ 134 h 168"/>
                <a:gd name="T18" fmla="*/ 323 w 382"/>
                <a:gd name="T19" fmla="*/ 133 h 168"/>
                <a:gd name="T20" fmla="*/ 330 w 382"/>
                <a:gd name="T21" fmla="*/ 130 h 168"/>
                <a:gd name="T22" fmla="*/ 343 w 382"/>
                <a:gd name="T23" fmla="*/ 124 h 168"/>
                <a:gd name="T24" fmla="*/ 354 w 382"/>
                <a:gd name="T25" fmla="*/ 115 h 168"/>
                <a:gd name="T26" fmla="*/ 363 w 382"/>
                <a:gd name="T27" fmla="*/ 106 h 168"/>
                <a:gd name="T28" fmla="*/ 370 w 382"/>
                <a:gd name="T29" fmla="*/ 95 h 168"/>
                <a:gd name="T30" fmla="*/ 375 w 382"/>
                <a:gd name="T31" fmla="*/ 83 h 168"/>
                <a:gd name="T32" fmla="*/ 380 w 382"/>
                <a:gd name="T33" fmla="*/ 71 h 168"/>
                <a:gd name="T34" fmla="*/ 382 w 382"/>
                <a:gd name="T35" fmla="*/ 58 h 168"/>
                <a:gd name="T36" fmla="*/ 382 w 382"/>
                <a:gd name="T37" fmla="*/ 47 h 168"/>
                <a:gd name="T38" fmla="*/ 380 w 382"/>
                <a:gd name="T39" fmla="*/ 36 h 168"/>
                <a:gd name="T40" fmla="*/ 377 w 382"/>
                <a:gd name="T41" fmla="*/ 26 h 168"/>
                <a:gd name="T42" fmla="*/ 371 w 382"/>
                <a:gd name="T43" fmla="*/ 17 h 168"/>
                <a:gd name="T44" fmla="*/ 367 w 382"/>
                <a:gd name="T45" fmla="*/ 12 h 168"/>
                <a:gd name="T46" fmla="*/ 363 w 382"/>
                <a:gd name="T47" fmla="*/ 9 h 168"/>
                <a:gd name="T48" fmla="*/ 358 w 382"/>
                <a:gd name="T49" fmla="*/ 5 h 168"/>
                <a:gd name="T50" fmla="*/ 354 w 382"/>
                <a:gd name="T51" fmla="*/ 3 h 168"/>
                <a:gd name="T52" fmla="*/ 348 w 382"/>
                <a:gd name="T53" fmla="*/ 2 h 168"/>
                <a:gd name="T54" fmla="*/ 341 w 382"/>
                <a:gd name="T55" fmla="*/ 1 h 168"/>
                <a:gd name="T56" fmla="*/ 336 w 382"/>
                <a:gd name="T57" fmla="*/ 0 h 168"/>
                <a:gd name="T58" fmla="*/ 328 w 382"/>
                <a:gd name="T59" fmla="*/ 1 h 168"/>
                <a:gd name="T60" fmla="*/ 328 w 382"/>
                <a:gd name="T61" fmla="*/ 1 h 168"/>
                <a:gd name="T62" fmla="*/ 275 w 382"/>
                <a:gd name="T63" fmla="*/ 5 h 168"/>
                <a:gd name="T64" fmla="*/ 233 w 382"/>
                <a:gd name="T65" fmla="*/ 11 h 168"/>
                <a:gd name="T66" fmla="*/ 198 w 382"/>
                <a:gd name="T67" fmla="*/ 17 h 168"/>
                <a:gd name="T68" fmla="*/ 0 w 382"/>
                <a:gd name="T6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2" h="168">
                  <a:moveTo>
                    <a:pt x="0" y="168"/>
                  </a:moveTo>
                  <a:lnTo>
                    <a:pt x="0" y="168"/>
                  </a:lnTo>
                  <a:lnTo>
                    <a:pt x="38" y="166"/>
                  </a:lnTo>
                  <a:lnTo>
                    <a:pt x="129" y="158"/>
                  </a:lnTo>
                  <a:lnTo>
                    <a:pt x="182" y="152"/>
                  </a:lnTo>
                  <a:lnTo>
                    <a:pt x="234" y="147"/>
                  </a:lnTo>
                  <a:lnTo>
                    <a:pt x="280" y="141"/>
                  </a:lnTo>
                  <a:lnTo>
                    <a:pt x="317" y="134"/>
                  </a:lnTo>
                  <a:lnTo>
                    <a:pt x="317" y="134"/>
                  </a:lnTo>
                  <a:lnTo>
                    <a:pt x="323" y="133"/>
                  </a:lnTo>
                  <a:lnTo>
                    <a:pt x="330" y="130"/>
                  </a:lnTo>
                  <a:lnTo>
                    <a:pt x="343" y="124"/>
                  </a:lnTo>
                  <a:lnTo>
                    <a:pt x="354" y="115"/>
                  </a:lnTo>
                  <a:lnTo>
                    <a:pt x="363" y="106"/>
                  </a:lnTo>
                  <a:lnTo>
                    <a:pt x="370" y="95"/>
                  </a:lnTo>
                  <a:lnTo>
                    <a:pt x="375" y="83"/>
                  </a:lnTo>
                  <a:lnTo>
                    <a:pt x="380" y="71"/>
                  </a:lnTo>
                  <a:lnTo>
                    <a:pt x="382" y="58"/>
                  </a:lnTo>
                  <a:lnTo>
                    <a:pt x="382" y="47"/>
                  </a:lnTo>
                  <a:lnTo>
                    <a:pt x="380" y="36"/>
                  </a:lnTo>
                  <a:lnTo>
                    <a:pt x="377" y="26"/>
                  </a:lnTo>
                  <a:lnTo>
                    <a:pt x="371" y="17"/>
                  </a:lnTo>
                  <a:lnTo>
                    <a:pt x="367" y="12"/>
                  </a:lnTo>
                  <a:lnTo>
                    <a:pt x="363" y="9"/>
                  </a:lnTo>
                  <a:lnTo>
                    <a:pt x="358" y="5"/>
                  </a:lnTo>
                  <a:lnTo>
                    <a:pt x="354" y="3"/>
                  </a:lnTo>
                  <a:lnTo>
                    <a:pt x="348" y="2"/>
                  </a:lnTo>
                  <a:lnTo>
                    <a:pt x="341" y="1"/>
                  </a:lnTo>
                  <a:lnTo>
                    <a:pt x="336" y="0"/>
                  </a:lnTo>
                  <a:lnTo>
                    <a:pt x="328" y="1"/>
                  </a:lnTo>
                  <a:lnTo>
                    <a:pt x="328" y="1"/>
                  </a:lnTo>
                  <a:lnTo>
                    <a:pt x="275" y="5"/>
                  </a:lnTo>
                  <a:lnTo>
                    <a:pt x="233" y="11"/>
                  </a:lnTo>
                  <a:lnTo>
                    <a:pt x="198" y="17"/>
                  </a:lnTo>
                  <a:lnTo>
                    <a:pt x="0" y="168"/>
                  </a:lnTo>
                  <a:close/>
                </a:path>
              </a:pathLst>
            </a:custGeom>
            <a:solidFill>
              <a:srgbClr val="E8B182"/>
            </a:solidFill>
            <a:ln>
              <a:noFill/>
            </a:ln>
          </p:spPr>
          <p:txBody>
            <a:bodyPr vert="horz" wrap="square" lIns="91440" tIns="45720" rIns="91440" bIns="45720" numCol="1" anchor="t" anchorCtr="0" compatLnSpc="1"/>
            <a:lstStyle/>
            <a:p>
              <a:endParaRPr lang="en-US" dirty="0">
                <a:cs typeface="+mn-ea"/>
                <a:sym typeface="+mn-lt"/>
              </a:endParaRPr>
            </a:p>
          </p:txBody>
        </p:sp>
        <p:sp>
          <p:nvSpPr>
            <p:cNvPr id="1048595" name="Freeform 85"/>
            <p:cNvSpPr/>
            <p:nvPr/>
          </p:nvSpPr>
          <p:spPr bwMode="auto">
            <a:xfrm>
              <a:off x="8926438" y="4593483"/>
              <a:ext cx="1565275" cy="1022350"/>
            </a:xfrm>
            <a:custGeom>
              <a:avLst/>
              <a:gdLst>
                <a:gd name="T0" fmla="*/ 0 w 986"/>
                <a:gd name="T1" fmla="*/ 12 h 644"/>
                <a:gd name="T2" fmla="*/ 2 w 986"/>
                <a:gd name="T3" fmla="*/ 95 h 644"/>
                <a:gd name="T4" fmla="*/ 10 w 986"/>
                <a:gd name="T5" fmla="*/ 275 h 644"/>
                <a:gd name="T6" fmla="*/ 11 w 986"/>
                <a:gd name="T7" fmla="*/ 330 h 644"/>
                <a:gd name="T8" fmla="*/ 5 w 986"/>
                <a:gd name="T9" fmla="*/ 497 h 644"/>
                <a:gd name="T10" fmla="*/ 132 w 986"/>
                <a:gd name="T11" fmla="*/ 644 h 644"/>
                <a:gd name="T12" fmla="*/ 136 w 986"/>
                <a:gd name="T13" fmla="*/ 514 h 644"/>
                <a:gd name="T14" fmla="*/ 140 w 986"/>
                <a:gd name="T15" fmla="*/ 358 h 644"/>
                <a:gd name="T16" fmla="*/ 143 w 986"/>
                <a:gd name="T17" fmla="*/ 291 h 644"/>
                <a:gd name="T18" fmla="*/ 149 w 986"/>
                <a:gd name="T19" fmla="*/ 233 h 644"/>
                <a:gd name="T20" fmla="*/ 159 w 986"/>
                <a:gd name="T21" fmla="*/ 195 h 644"/>
                <a:gd name="T22" fmla="*/ 168 w 986"/>
                <a:gd name="T23" fmla="*/ 175 h 644"/>
                <a:gd name="T24" fmla="*/ 173 w 986"/>
                <a:gd name="T25" fmla="*/ 167 h 644"/>
                <a:gd name="T26" fmla="*/ 185 w 986"/>
                <a:gd name="T27" fmla="*/ 161 h 644"/>
                <a:gd name="T28" fmla="*/ 205 w 986"/>
                <a:gd name="T29" fmla="*/ 157 h 644"/>
                <a:gd name="T30" fmla="*/ 272 w 986"/>
                <a:gd name="T31" fmla="*/ 150 h 644"/>
                <a:gd name="T32" fmla="*/ 360 w 986"/>
                <a:gd name="T33" fmla="*/ 147 h 644"/>
                <a:gd name="T34" fmla="*/ 460 w 986"/>
                <a:gd name="T35" fmla="*/ 147 h 644"/>
                <a:gd name="T36" fmla="*/ 646 w 986"/>
                <a:gd name="T37" fmla="*/ 155 h 644"/>
                <a:gd name="T38" fmla="*/ 712 w 986"/>
                <a:gd name="T39" fmla="*/ 161 h 644"/>
                <a:gd name="T40" fmla="*/ 739 w 986"/>
                <a:gd name="T41" fmla="*/ 166 h 644"/>
                <a:gd name="T42" fmla="*/ 742 w 986"/>
                <a:gd name="T43" fmla="*/ 167 h 644"/>
                <a:gd name="T44" fmla="*/ 750 w 986"/>
                <a:gd name="T45" fmla="*/ 178 h 644"/>
                <a:gd name="T46" fmla="*/ 773 w 986"/>
                <a:gd name="T47" fmla="*/ 237 h 644"/>
                <a:gd name="T48" fmla="*/ 808 w 986"/>
                <a:gd name="T49" fmla="*/ 343 h 644"/>
                <a:gd name="T50" fmla="*/ 986 w 986"/>
                <a:gd name="T51" fmla="*/ 386 h 644"/>
                <a:gd name="T52" fmla="*/ 982 w 986"/>
                <a:gd name="T53" fmla="*/ 371 h 644"/>
                <a:gd name="T54" fmla="*/ 959 w 986"/>
                <a:gd name="T55" fmla="*/ 274 h 644"/>
                <a:gd name="T56" fmla="*/ 937 w 986"/>
                <a:gd name="T57" fmla="*/ 209 h 644"/>
                <a:gd name="T58" fmla="*/ 911 w 986"/>
                <a:gd name="T59" fmla="*/ 141 h 644"/>
                <a:gd name="T60" fmla="*/ 887 w 986"/>
                <a:gd name="T61" fmla="*/ 94 h 644"/>
                <a:gd name="T62" fmla="*/ 870 w 986"/>
                <a:gd name="T63" fmla="*/ 66 h 644"/>
                <a:gd name="T64" fmla="*/ 851 w 986"/>
                <a:gd name="T65" fmla="*/ 43 h 644"/>
                <a:gd name="T66" fmla="*/ 832 w 986"/>
                <a:gd name="T67" fmla="*/ 24 h 644"/>
                <a:gd name="T68" fmla="*/ 810 w 986"/>
                <a:gd name="T69" fmla="*/ 13 h 644"/>
                <a:gd name="T70" fmla="*/ 799 w 986"/>
                <a:gd name="T71" fmla="*/ 8 h 644"/>
                <a:gd name="T72" fmla="*/ 747 w 986"/>
                <a:gd name="T73" fmla="*/ 2 h 644"/>
                <a:gd name="T74" fmla="*/ 682 w 986"/>
                <a:gd name="T75" fmla="*/ 0 h 644"/>
                <a:gd name="T76" fmla="*/ 603 w 986"/>
                <a:gd name="T77" fmla="*/ 3 h 644"/>
                <a:gd name="T78" fmla="*/ 405 w 986"/>
                <a:gd name="T79" fmla="*/ 13 h 644"/>
                <a:gd name="T80" fmla="*/ 284 w 986"/>
                <a:gd name="T81" fmla="*/ 16 h 644"/>
                <a:gd name="T82" fmla="*/ 149 w 986"/>
                <a:gd name="T83" fmla="*/ 16 h 644"/>
                <a:gd name="T84" fmla="*/ 0 w 986"/>
                <a:gd name="T85" fmla="*/ 12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6" h="644">
                  <a:moveTo>
                    <a:pt x="0" y="12"/>
                  </a:moveTo>
                  <a:lnTo>
                    <a:pt x="0" y="12"/>
                  </a:lnTo>
                  <a:lnTo>
                    <a:pt x="0" y="51"/>
                  </a:lnTo>
                  <a:lnTo>
                    <a:pt x="2" y="95"/>
                  </a:lnTo>
                  <a:lnTo>
                    <a:pt x="7" y="190"/>
                  </a:lnTo>
                  <a:lnTo>
                    <a:pt x="10" y="275"/>
                  </a:lnTo>
                  <a:lnTo>
                    <a:pt x="11" y="308"/>
                  </a:lnTo>
                  <a:lnTo>
                    <a:pt x="11" y="330"/>
                  </a:lnTo>
                  <a:lnTo>
                    <a:pt x="11" y="330"/>
                  </a:lnTo>
                  <a:lnTo>
                    <a:pt x="5" y="497"/>
                  </a:lnTo>
                  <a:lnTo>
                    <a:pt x="0" y="634"/>
                  </a:lnTo>
                  <a:lnTo>
                    <a:pt x="132" y="644"/>
                  </a:lnTo>
                  <a:lnTo>
                    <a:pt x="132" y="644"/>
                  </a:lnTo>
                  <a:lnTo>
                    <a:pt x="136" y="514"/>
                  </a:lnTo>
                  <a:lnTo>
                    <a:pt x="140" y="358"/>
                  </a:lnTo>
                  <a:lnTo>
                    <a:pt x="140" y="358"/>
                  </a:lnTo>
                  <a:lnTo>
                    <a:pt x="142" y="318"/>
                  </a:lnTo>
                  <a:lnTo>
                    <a:pt x="143" y="291"/>
                  </a:lnTo>
                  <a:lnTo>
                    <a:pt x="146" y="262"/>
                  </a:lnTo>
                  <a:lnTo>
                    <a:pt x="149" y="233"/>
                  </a:lnTo>
                  <a:lnTo>
                    <a:pt x="155" y="206"/>
                  </a:lnTo>
                  <a:lnTo>
                    <a:pt x="159" y="195"/>
                  </a:lnTo>
                  <a:lnTo>
                    <a:pt x="163" y="184"/>
                  </a:lnTo>
                  <a:lnTo>
                    <a:pt x="168" y="175"/>
                  </a:lnTo>
                  <a:lnTo>
                    <a:pt x="173" y="167"/>
                  </a:lnTo>
                  <a:lnTo>
                    <a:pt x="173" y="167"/>
                  </a:lnTo>
                  <a:lnTo>
                    <a:pt x="178" y="164"/>
                  </a:lnTo>
                  <a:lnTo>
                    <a:pt x="185" y="161"/>
                  </a:lnTo>
                  <a:lnTo>
                    <a:pt x="194" y="159"/>
                  </a:lnTo>
                  <a:lnTo>
                    <a:pt x="205" y="157"/>
                  </a:lnTo>
                  <a:lnTo>
                    <a:pt x="234" y="153"/>
                  </a:lnTo>
                  <a:lnTo>
                    <a:pt x="272" y="150"/>
                  </a:lnTo>
                  <a:lnTo>
                    <a:pt x="314" y="149"/>
                  </a:lnTo>
                  <a:lnTo>
                    <a:pt x="360" y="147"/>
                  </a:lnTo>
                  <a:lnTo>
                    <a:pt x="409" y="147"/>
                  </a:lnTo>
                  <a:lnTo>
                    <a:pt x="460" y="147"/>
                  </a:lnTo>
                  <a:lnTo>
                    <a:pt x="559" y="151"/>
                  </a:lnTo>
                  <a:lnTo>
                    <a:pt x="646" y="155"/>
                  </a:lnTo>
                  <a:lnTo>
                    <a:pt x="682" y="158"/>
                  </a:lnTo>
                  <a:lnTo>
                    <a:pt x="712" y="161"/>
                  </a:lnTo>
                  <a:lnTo>
                    <a:pt x="732" y="164"/>
                  </a:lnTo>
                  <a:lnTo>
                    <a:pt x="739" y="166"/>
                  </a:lnTo>
                  <a:lnTo>
                    <a:pt x="742" y="167"/>
                  </a:lnTo>
                  <a:lnTo>
                    <a:pt x="742" y="167"/>
                  </a:lnTo>
                  <a:lnTo>
                    <a:pt x="746" y="171"/>
                  </a:lnTo>
                  <a:lnTo>
                    <a:pt x="750" y="178"/>
                  </a:lnTo>
                  <a:lnTo>
                    <a:pt x="761" y="203"/>
                  </a:lnTo>
                  <a:lnTo>
                    <a:pt x="773" y="237"/>
                  </a:lnTo>
                  <a:lnTo>
                    <a:pt x="785" y="274"/>
                  </a:lnTo>
                  <a:lnTo>
                    <a:pt x="808" y="343"/>
                  </a:lnTo>
                  <a:lnTo>
                    <a:pt x="817" y="374"/>
                  </a:lnTo>
                  <a:lnTo>
                    <a:pt x="986" y="386"/>
                  </a:lnTo>
                  <a:lnTo>
                    <a:pt x="986" y="386"/>
                  </a:lnTo>
                  <a:lnTo>
                    <a:pt x="982" y="371"/>
                  </a:lnTo>
                  <a:lnTo>
                    <a:pt x="973" y="332"/>
                  </a:lnTo>
                  <a:lnTo>
                    <a:pt x="959" y="274"/>
                  </a:lnTo>
                  <a:lnTo>
                    <a:pt x="948" y="243"/>
                  </a:lnTo>
                  <a:lnTo>
                    <a:pt x="937" y="209"/>
                  </a:lnTo>
                  <a:lnTo>
                    <a:pt x="925" y="175"/>
                  </a:lnTo>
                  <a:lnTo>
                    <a:pt x="911" y="141"/>
                  </a:lnTo>
                  <a:lnTo>
                    <a:pt x="896" y="109"/>
                  </a:lnTo>
                  <a:lnTo>
                    <a:pt x="887" y="94"/>
                  </a:lnTo>
                  <a:lnTo>
                    <a:pt x="879" y="80"/>
                  </a:lnTo>
                  <a:lnTo>
                    <a:pt x="870" y="66"/>
                  </a:lnTo>
                  <a:lnTo>
                    <a:pt x="861" y="55"/>
                  </a:lnTo>
                  <a:lnTo>
                    <a:pt x="851" y="43"/>
                  </a:lnTo>
                  <a:lnTo>
                    <a:pt x="842" y="33"/>
                  </a:lnTo>
                  <a:lnTo>
                    <a:pt x="832" y="24"/>
                  </a:lnTo>
                  <a:lnTo>
                    <a:pt x="820" y="17"/>
                  </a:lnTo>
                  <a:lnTo>
                    <a:pt x="810" y="13"/>
                  </a:lnTo>
                  <a:lnTo>
                    <a:pt x="799" y="8"/>
                  </a:lnTo>
                  <a:lnTo>
                    <a:pt x="799" y="8"/>
                  </a:lnTo>
                  <a:lnTo>
                    <a:pt x="775" y="4"/>
                  </a:lnTo>
                  <a:lnTo>
                    <a:pt x="747" y="2"/>
                  </a:lnTo>
                  <a:lnTo>
                    <a:pt x="716" y="0"/>
                  </a:lnTo>
                  <a:lnTo>
                    <a:pt x="682" y="0"/>
                  </a:lnTo>
                  <a:lnTo>
                    <a:pt x="645" y="2"/>
                  </a:lnTo>
                  <a:lnTo>
                    <a:pt x="603" y="3"/>
                  </a:lnTo>
                  <a:lnTo>
                    <a:pt x="512" y="8"/>
                  </a:lnTo>
                  <a:lnTo>
                    <a:pt x="405" y="13"/>
                  </a:lnTo>
                  <a:lnTo>
                    <a:pt x="346" y="15"/>
                  </a:lnTo>
                  <a:lnTo>
                    <a:pt x="284" y="16"/>
                  </a:lnTo>
                  <a:lnTo>
                    <a:pt x="218" y="17"/>
                  </a:lnTo>
                  <a:lnTo>
                    <a:pt x="149" y="16"/>
                  </a:lnTo>
                  <a:lnTo>
                    <a:pt x="76" y="15"/>
                  </a:lnTo>
                  <a:lnTo>
                    <a:pt x="0" y="12"/>
                  </a:lnTo>
                  <a:lnTo>
                    <a:pt x="0" y="12"/>
                  </a:lnTo>
                  <a:close/>
                </a:path>
              </a:pathLst>
            </a:custGeom>
            <a:solidFill>
              <a:schemeClr val="tx2"/>
            </a:solidFill>
            <a:ln>
              <a:noFill/>
            </a:ln>
          </p:spPr>
          <p:txBody>
            <a:bodyPr vert="horz" wrap="square" lIns="91440" tIns="45720" rIns="91440" bIns="45720" numCol="1" anchor="t" anchorCtr="0" compatLnSpc="1"/>
            <a:lstStyle/>
            <a:p>
              <a:endParaRPr lang="en-US" dirty="0">
                <a:cs typeface="+mn-ea"/>
                <a:sym typeface="+mn-lt"/>
              </a:endParaRPr>
            </a:p>
          </p:txBody>
        </p:sp>
        <p:sp>
          <p:nvSpPr>
            <p:cNvPr id="1048596" name="Freeform 86"/>
            <p:cNvSpPr/>
            <p:nvPr/>
          </p:nvSpPr>
          <p:spPr bwMode="auto">
            <a:xfrm>
              <a:off x="10178975" y="5104658"/>
              <a:ext cx="346075" cy="171450"/>
            </a:xfrm>
            <a:custGeom>
              <a:avLst/>
              <a:gdLst>
                <a:gd name="T0" fmla="*/ 113 w 218"/>
                <a:gd name="T1" fmla="*/ 106 h 108"/>
                <a:gd name="T2" fmla="*/ 113 w 218"/>
                <a:gd name="T3" fmla="*/ 106 h 108"/>
                <a:gd name="T4" fmla="*/ 90 w 218"/>
                <a:gd name="T5" fmla="*/ 107 h 108"/>
                <a:gd name="T6" fmla="*/ 68 w 218"/>
                <a:gd name="T7" fmla="*/ 108 h 108"/>
                <a:gd name="T8" fmla="*/ 47 w 218"/>
                <a:gd name="T9" fmla="*/ 107 h 108"/>
                <a:gd name="T10" fmla="*/ 37 w 218"/>
                <a:gd name="T11" fmla="*/ 107 h 108"/>
                <a:gd name="T12" fmla="*/ 29 w 218"/>
                <a:gd name="T13" fmla="*/ 105 h 108"/>
                <a:gd name="T14" fmla="*/ 21 w 218"/>
                <a:gd name="T15" fmla="*/ 103 h 108"/>
                <a:gd name="T16" fmla="*/ 15 w 218"/>
                <a:gd name="T17" fmla="*/ 99 h 108"/>
                <a:gd name="T18" fmla="*/ 9 w 218"/>
                <a:gd name="T19" fmla="*/ 95 h 108"/>
                <a:gd name="T20" fmla="*/ 4 w 218"/>
                <a:gd name="T21" fmla="*/ 90 h 108"/>
                <a:gd name="T22" fmla="*/ 2 w 218"/>
                <a:gd name="T23" fmla="*/ 83 h 108"/>
                <a:gd name="T24" fmla="*/ 0 w 218"/>
                <a:gd name="T25" fmla="*/ 76 h 108"/>
                <a:gd name="T26" fmla="*/ 1 w 218"/>
                <a:gd name="T27" fmla="*/ 68 h 108"/>
                <a:gd name="T28" fmla="*/ 3 w 218"/>
                <a:gd name="T29" fmla="*/ 56 h 108"/>
                <a:gd name="T30" fmla="*/ 3 w 218"/>
                <a:gd name="T31" fmla="*/ 56 h 108"/>
                <a:gd name="T32" fmla="*/ 5 w 218"/>
                <a:gd name="T33" fmla="*/ 51 h 108"/>
                <a:gd name="T34" fmla="*/ 9 w 218"/>
                <a:gd name="T35" fmla="*/ 45 h 108"/>
                <a:gd name="T36" fmla="*/ 12 w 218"/>
                <a:gd name="T37" fmla="*/ 39 h 108"/>
                <a:gd name="T38" fmla="*/ 17 w 218"/>
                <a:gd name="T39" fmla="*/ 34 h 108"/>
                <a:gd name="T40" fmla="*/ 27 w 218"/>
                <a:gd name="T41" fmla="*/ 23 h 108"/>
                <a:gd name="T42" fmla="*/ 41 w 218"/>
                <a:gd name="T43" fmla="*/ 14 h 108"/>
                <a:gd name="T44" fmla="*/ 56 w 218"/>
                <a:gd name="T45" fmla="*/ 8 h 108"/>
                <a:gd name="T46" fmla="*/ 73 w 218"/>
                <a:gd name="T47" fmla="*/ 2 h 108"/>
                <a:gd name="T48" fmla="*/ 84 w 218"/>
                <a:gd name="T49" fmla="*/ 1 h 108"/>
                <a:gd name="T50" fmla="*/ 94 w 218"/>
                <a:gd name="T51" fmla="*/ 0 h 108"/>
                <a:gd name="T52" fmla="*/ 104 w 218"/>
                <a:gd name="T53" fmla="*/ 0 h 108"/>
                <a:gd name="T54" fmla="*/ 115 w 218"/>
                <a:gd name="T55" fmla="*/ 0 h 108"/>
                <a:gd name="T56" fmla="*/ 115 w 218"/>
                <a:gd name="T57" fmla="*/ 0 h 108"/>
                <a:gd name="T58" fmla="*/ 137 w 218"/>
                <a:gd name="T59" fmla="*/ 2 h 108"/>
                <a:gd name="T60" fmla="*/ 156 w 218"/>
                <a:gd name="T61" fmla="*/ 8 h 108"/>
                <a:gd name="T62" fmla="*/ 174 w 218"/>
                <a:gd name="T63" fmla="*/ 14 h 108"/>
                <a:gd name="T64" fmla="*/ 182 w 218"/>
                <a:gd name="T65" fmla="*/ 18 h 108"/>
                <a:gd name="T66" fmla="*/ 190 w 218"/>
                <a:gd name="T67" fmla="*/ 22 h 108"/>
                <a:gd name="T68" fmla="*/ 197 w 218"/>
                <a:gd name="T69" fmla="*/ 28 h 108"/>
                <a:gd name="T70" fmla="*/ 202 w 218"/>
                <a:gd name="T71" fmla="*/ 33 h 108"/>
                <a:gd name="T72" fmla="*/ 208 w 218"/>
                <a:gd name="T73" fmla="*/ 38 h 108"/>
                <a:gd name="T74" fmla="*/ 211 w 218"/>
                <a:gd name="T75" fmla="*/ 44 h 108"/>
                <a:gd name="T76" fmla="*/ 215 w 218"/>
                <a:gd name="T77" fmla="*/ 51 h 108"/>
                <a:gd name="T78" fmla="*/ 217 w 218"/>
                <a:gd name="T79" fmla="*/ 56 h 108"/>
                <a:gd name="T80" fmla="*/ 218 w 218"/>
                <a:gd name="T81" fmla="*/ 63 h 108"/>
                <a:gd name="T82" fmla="*/ 218 w 218"/>
                <a:gd name="T83" fmla="*/ 70 h 108"/>
                <a:gd name="T84" fmla="*/ 218 w 218"/>
                <a:gd name="T85" fmla="*/ 70 h 108"/>
                <a:gd name="T86" fmla="*/ 218 w 218"/>
                <a:gd name="T87" fmla="*/ 76 h 108"/>
                <a:gd name="T88" fmla="*/ 217 w 218"/>
                <a:gd name="T89" fmla="*/ 81 h 108"/>
                <a:gd name="T90" fmla="*/ 215 w 218"/>
                <a:gd name="T91" fmla="*/ 86 h 108"/>
                <a:gd name="T92" fmla="*/ 213 w 218"/>
                <a:gd name="T93" fmla="*/ 89 h 108"/>
                <a:gd name="T94" fmla="*/ 208 w 218"/>
                <a:gd name="T95" fmla="*/ 92 h 108"/>
                <a:gd name="T96" fmla="*/ 205 w 218"/>
                <a:gd name="T97" fmla="*/ 95 h 108"/>
                <a:gd name="T98" fmla="*/ 199 w 218"/>
                <a:gd name="T99" fmla="*/ 97 h 108"/>
                <a:gd name="T100" fmla="*/ 193 w 218"/>
                <a:gd name="T101" fmla="*/ 99 h 108"/>
                <a:gd name="T102" fmla="*/ 180 w 218"/>
                <a:gd name="T103" fmla="*/ 102 h 108"/>
                <a:gd name="T104" fmla="*/ 162 w 218"/>
                <a:gd name="T105" fmla="*/ 104 h 108"/>
                <a:gd name="T106" fmla="*/ 113 w 218"/>
                <a:gd name="T107" fmla="*/ 106 h 108"/>
                <a:gd name="T108" fmla="*/ 113 w 218"/>
                <a:gd name="T109" fmla="*/ 10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 h="108">
                  <a:moveTo>
                    <a:pt x="113" y="106"/>
                  </a:moveTo>
                  <a:lnTo>
                    <a:pt x="113" y="106"/>
                  </a:lnTo>
                  <a:lnTo>
                    <a:pt x="90" y="107"/>
                  </a:lnTo>
                  <a:lnTo>
                    <a:pt x="68" y="108"/>
                  </a:lnTo>
                  <a:lnTo>
                    <a:pt x="47" y="107"/>
                  </a:lnTo>
                  <a:lnTo>
                    <a:pt x="37" y="107"/>
                  </a:lnTo>
                  <a:lnTo>
                    <a:pt x="29" y="105"/>
                  </a:lnTo>
                  <a:lnTo>
                    <a:pt x="21" y="103"/>
                  </a:lnTo>
                  <a:lnTo>
                    <a:pt x="15" y="99"/>
                  </a:lnTo>
                  <a:lnTo>
                    <a:pt x="9" y="95"/>
                  </a:lnTo>
                  <a:lnTo>
                    <a:pt x="4" y="90"/>
                  </a:lnTo>
                  <a:lnTo>
                    <a:pt x="2" y="83"/>
                  </a:lnTo>
                  <a:lnTo>
                    <a:pt x="0" y="76"/>
                  </a:lnTo>
                  <a:lnTo>
                    <a:pt x="1" y="68"/>
                  </a:lnTo>
                  <a:lnTo>
                    <a:pt x="3" y="56"/>
                  </a:lnTo>
                  <a:lnTo>
                    <a:pt x="3" y="56"/>
                  </a:lnTo>
                  <a:lnTo>
                    <a:pt x="5" y="51"/>
                  </a:lnTo>
                  <a:lnTo>
                    <a:pt x="9" y="45"/>
                  </a:lnTo>
                  <a:lnTo>
                    <a:pt x="12" y="39"/>
                  </a:lnTo>
                  <a:lnTo>
                    <a:pt x="17" y="34"/>
                  </a:lnTo>
                  <a:lnTo>
                    <a:pt x="27" y="23"/>
                  </a:lnTo>
                  <a:lnTo>
                    <a:pt x="41" y="14"/>
                  </a:lnTo>
                  <a:lnTo>
                    <a:pt x="56" y="8"/>
                  </a:lnTo>
                  <a:lnTo>
                    <a:pt x="73" y="2"/>
                  </a:lnTo>
                  <a:lnTo>
                    <a:pt x="84" y="1"/>
                  </a:lnTo>
                  <a:lnTo>
                    <a:pt x="94" y="0"/>
                  </a:lnTo>
                  <a:lnTo>
                    <a:pt x="104" y="0"/>
                  </a:lnTo>
                  <a:lnTo>
                    <a:pt x="115" y="0"/>
                  </a:lnTo>
                  <a:lnTo>
                    <a:pt x="115" y="0"/>
                  </a:lnTo>
                  <a:lnTo>
                    <a:pt x="137" y="2"/>
                  </a:lnTo>
                  <a:lnTo>
                    <a:pt x="156" y="8"/>
                  </a:lnTo>
                  <a:lnTo>
                    <a:pt x="174" y="14"/>
                  </a:lnTo>
                  <a:lnTo>
                    <a:pt x="182" y="18"/>
                  </a:lnTo>
                  <a:lnTo>
                    <a:pt x="190" y="22"/>
                  </a:lnTo>
                  <a:lnTo>
                    <a:pt x="197" y="28"/>
                  </a:lnTo>
                  <a:lnTo>
                    <a:pt x="202" y="33"/>
                  </a:lnTo>
                  <a:lnTo>
                    <a:pt x="208" y="38"/>
                  </a:lnTo>
                  <a:lnTo>
                    <a:pt x="211" y="44"/>
                  </a:lnTo>
                  <a:lnTo>
                    <a:pt x="215" y="51"/>
                  </a:lnTo>
                  <a:lnTo>
                    <a:pt x="217" y="56"/>
                  </a:lnTo>
                  <a:lnTo>
                    <a:pt x="218" y="63"/>
                  </a:lnTo>
                  <a:lnTo>
                    <a:pt x="218" y="70"/>
                  </a:lnTo>
                  <a:lnTo>
                    <a:pt x="218" y="70"/>
                  </a:lnTo>
                  <a:lnTo>
                    <a:pt x="218" y="76"/>
                  </a:lnTo>
                  <a:lnTo>
                    <a:pt x="217" y="81"/>
                  </a:lnTo>
                  <a:lnTo>
                    <a:pt x="215" y="86"/>
                  </a:lnTo>
                  <a:lnTo>
                    <a:pt x="213" y="89"/>
                  </a:lnTo>
                  <a:lnTo>
                    <a:pt x="208" y="92"/>
                  </a:lnTo>
                  <a:lnTo>
                    <a:pt x="205" y="95"/>
                  </a:lnTo>
                  <a:lnTo>
                    <a:pt x="199" y="97"/>
                  </a:lnTo>
                  <a:lnTo>
                    <a:pt x="193" y="99"/>
                  </a:lnTo>
                  <a:lnTo>
                    <a:pt x="180" y="102"/>
                  </a:lnTo>
                  <a:lnTo>
                    <a:pt x="162" y="104"/>
                  </a:lnTo>
                  <a:lnTo>
                    <a:pt x="113" y="106"/>
                  </a:lnTo>
                  <a:lnTo>
                    <a:pt x="113" y="106"/>
                  </a:lnTo>
                  <a:close/>
                </a:path>
              </a:pathLst>
            </a:custGeom>
            <a:solidFill>
              <a:srgbClr val="262625"/>
            </a:solidFill>
            <a:ln>
              <a:noFill/>
            </a:ln>
          </p:spPr>
          <p:txBody>
            <a:bodyPr vert="horz" wrap="square" lIns="91440" tIns="45720" rIns="91440" bIns="45720" numCol="1" anchor="t" anchorCtr="0" compatLnSpc="1"/>
            <a:lstStyle/>
            <a:p>
              <a:endParaRPr lang="en-US" dirty="0">
                <a:cs typeface="+mn-ea"/>
                <a:sym typeface="+mn-lt"/>
              </a:endParaRPr>
            </a:p>
          </p:txBody>
        </p:sp>
        <p:sp>
          <p:nvSpPr>
            <p:cNvPr id="1048597" name="Freeform 87"/>
            <p:cNvSpPr/>
            <p:nvPr/>
          </p:nvSpPr>
          <p:spPr bwMode="auto">
            <a:xfrm>
              <a:off x="10169450" y="5231658"/>
              <a:ext cx="376238" cy="57150"/>
            </a:xfrm>
            <a:custGeom>
              <a:avLst/>
              <a:gdLst>
                <a:gd name="T0" fmla="*/ 237 w 237"/>
                <a:gd name="T1" fmla="*/ 16 h 36"/>
                <a:gd name="T2" fmla="*/ 237 w 237"/>
                <a:gd name="T3" fmla="*/ 16 h 36"/>
                <a:gd name="T4" fmla="*/ 236 w 237"/>
                <a:gd name="T5" fmla="*/ 22 h 36"/>
                <a:gd name="T6" fmla="*/ 232 w 237"/>
                <a:gd name="T7" fmla="*/ 27 h 36"/>
                <a:gd name="T8" fmla="*/ 228 w 237"/>
                <a:gd name="T9" fmla="*/ 31 h 36"/>
                <a:gd name="T10" fmla="*/ 221 w 237"/>
                <a:gd name="T11" fmla="*/ 32 h 36"/>
                <a:gd name="T12" fmla="*/ 16 w 237"/>
                <a:gd name="T13" fmla="*/ 36 h 36"/>
                <a:gd name="T14" fmla="*/ 16 w 237"/>
                <a:gd name="T15" fmla="*/ 36 h 36"/>
                <a:gd name="T16" fmla="*/ 9 w 237"/>
                <a:gd name="T17" fmla="*/ 35 h 36"/>
                <a:gd name="T18" fmla="*/ 5 w 237"/>
                <a:gd name="T19" fmla="*/ 33 h 36"/>
                <a:gd name="T20" fmla="*/ 1 w 237"/>
                <a:gd name="T21" fmla="*/ 27 h 36"/>
                <a:gd name="T22" fmla="*/ 0 w 237"/>
                <a:gd name="T23" fmla="*/ 22 h 36"/>
                <a:gd name="T24" fmla="*/ 0 w 237"/>
                <a:gd name="T25" fmla="*/ 22 h 36"/>
                <a:gd name="T26" fmla="*/ 0 w 237"/>
                <a:gd name="T27" fmla="*/ 22 h 36"/>
                <a:gd name="T28" fmla="*/ 1 w 237"/>
                <a:gd name="T29" fmla="*/ 16 h 36"/>
                <a:gd name="T30" fmla="*/ 5 w 237"/>
                <a:gd name="T31" fmla="*/ 10 h 36"/>
                <a:gd name="T32" fmla="*/ 9 w 237"/>
                <a:gd name="T33" fmla="*/ 7 h 36"/>
                <a:gd name="T34" fmla="*/ 15 w 237"/>
                <a:gd name="T35" fmla="*/ 6 h 36"/>
                <a:gd name="T36" fmla="*/ 221 w 237"/>
                <a:gd name="T37" fmla="*/ 0 h 36"/>
                <a:gd name="T38" fmla="*/ 221 w 237"/>
                <a:gd name="T39" fmla="*/ 0 h 36"/>
                <a:gd name="T40" fmla="*/ 226 w 237"/>
                <a:gd name="T41" fmla="*/ 1 h 36"/>
                <a:gd name="T42" fmla="*/ 232 w 237"/>
                <a:gd name="T43" fmla="*/ 5 h 36"/>
                <a:gd name="T44" fmla="*/ 236 w 237"/>
                <a:gd name="T45" fmla="*/ 10 h 36"/>
                <a:gd name="T46" fmla="*/ 237 w 237"/>
                <a:gd name="T47" fmla="*/ 16 h 36"/>
                <a:gd name="T48" fmla="*/ 237 w 237"/>
                <a:gd name="T49"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36">
                  <a:moveTo>
                    <a:pt x="237" y="16"/>
                  </a:moveTo>
                  <a:lnTo>
                    <a:pt x="237" y="16"/>
                  </a:lnTo>
                  <a:lnTo>
                    <a:pt x="236" y="22"/>
                  </a:lnTo>
                  <a:lnTo>
                    <a:pt x="232" y="27"/>
                  </a:lnTo>
                  <a:lnTo>
                    <a:pt x="228" y="31"/>
                  </a:lnTo>
                  <a:lnTo>
                    <a:pt x="221" y="32"/>
                  </a:lnTo>
                  <a:lnTo>
                    <a:pt x="16" y="36"/>
                  </a:lnTo>
                  <a:lnTo>
                    <a:pt x="16" y="36"/>
                  </a:lnTo>
                  <a:lnTo>
                    <a:pt x="9" y="35"/>
                  </a:lnTo>
                  <a:lnTo>
                    <a:pt x="5" y="33"/>
                  </a:lnTo>
                  <a:lnTo>
                    <a:pt x="1" y="27"/>
                  </a:lnTo>
                  <a:lnTo>
                    <a:pt x="0" y="22"/>
                  </a:lnTo>
                  <a:lnTo>
                    <a:pt x="0" y="22"/>
                  </a:lnTo>
                  <a:lnTo>
                    <a:pt x="0" y="22"/>
                  </a:lnTo>
                  <a:lnTo>
                    <a:pt x="1" y="16"/>
                  </a:lnTo>
                  <a:lnTo>
                    <a:pt x="5" y="10"/>
                  </a:lnTo>
                  <a:lnTo>
                    <a:pt x="9" y="7"/>
                  </a:lnTo>
                  <a:lnTo>
                    <a:pt x="15" y="6"/>
                  </a:lnTo>
                  <a:lnTo>
                    <a:pt x="221" y="0"/>
                  </a:lnTo>
                  <a:lnTo>
                    <a:pt x="221" y="0"/>
                  </a:lnTo>
                  <a:lnTo>
                    <a:pt x="226" y="1"/>
                  </a:lnTo>
                  <a:lnTo>
                    <a:pt x="232" y="5"/>
                  </a:lnTo>
                  <a:lnTo>
                    <a:pt x="236" y="10"/>
                  </a:lnTo>
                  <a:lnTo>
                    <a:pt x="237" y="16"/>
                  </a:lnTo>
                  <a:lnTo>
                    <a:pt x="237" y="16"/>
                  </a:lnTo>
                  <a:close/>
                </a:path>
              </a:pathLst>
            </a:custGeom>
            <a:solidFill>
              <a:srgbClr val="040404"/>
            </a:solidFill>
            <a:ln>
              <a:noFill/>
            </a:ln>
          </p:spPr>
          <p:txBody>
            <a:bodyPr vert="horz" wrap="square" lIns="91440" tIns="45720" rIns="91440" bIns="45720" numCol="1" anchor="t" anchorCtr="0" compatLnSpc="1"/>
            <a:lstStyle/>
            <a:p>
              <a:endParaRPr lang="en-US" dirty="0">
                <a:cs typeface="+mn-ea"/>
                <a:sym typeface="+mn-lt"/>
              </a:endParaRPr>
            </a:p>
          </p:txBody>
        </p:sp>
        <p:sp>
          <p:nvSpPr>
            <p:cNvPr id="1048598" name="Freeform 88"/>
            <p:cNvSpPr/>
            <p:nvPr/>
          </p:nvSpPr>
          <p:spPr bwMode="auto">
            <a:xfrm>
              <a:off x="8855000" y="5558683"/>
              <a:ext cx="346075" cy="174625"/>
            </a:xfrm>
            <a:custGeom>
              <a:avLst/>
              <a:gdLst>
                <a:gd name="T0" fmla="*/ 112 w 218"/>
                <a:gd name="T1" fmla="*/ 107 h 110"/>
                <a:gd name="T2" fmla="*/ 112 w 218"/>
                <a:gd name="T3" fmla="*/ 107 h 110"/>
                <a:gd name="T4" fmla="*/ 89 w 218"/>
                <a:gd name="T5" fmla="*/ 109 h 110"/>
                <a:gd name="T6" fmla="*/ 68 w 218"/>
                <a:gd name="T7" fmla="*/ 110 h 110"/>
                <a:gd name="T8" fmla="*/ 46 w 218"/>
                <a:gd name="T9" fmla="*/ 109 h 110"/>
                <a:gd name="T10" fmla="*/ 37 w 218"/>
                <a:gd name="T11" fmla="*/ 107 h 110"/>
                <a:gd name="T12" fmla="*/ 28 w 218"/>
                <a:gd name="T13" fmla="*/ 106 h 110"/>
                <a:gd name="T14" fmla="*/ 20 w 218"/>
                <a:gd name="T15" fmla="*/ 103 h 110"/>
                <a:gd name="T16" fmla="*/ 13 w 218"/>
                <a:gd name="T17" fmla="*/ 101 h 110"/>
                <a:gd name="T18" fmla="*/ 8 w 218"/>
                <a:gd name="T19" fmla="*/ 96 h 110"/>
                <a:gd name="T20" fmla="*/ 3 w 218"/>
                <a:gd name="T21" fmla="*/ 90 h 110"/>
                <a:gd name="T22" fmla="*/ 1 w 218"/>
                <a:gd name="T23" fmla="*/ 85 h 110"/>
                <a:gd name="T24" fmla="*/ 0 w 218"/>
                <a:gd name="T25" fmla="*/ 77 h 110"/>
                <a:gd name="T26" fmla="*/ 0 w 218"/>
                <a:gd name="T27" fmla="*/ 68 h 110"/>
                <a:gd name="T28" fmla="*/ 3 w 218"/>
                <a:gd name="T29" fmla="*/ 58 h 110"/>
                <a:gd name="T30" fmla="*/ 3 w 218"/>
                <a:gd name="T31" fmla="*/ 58 h 110"/>
                <a:gd name="T32" fmla="*/ 5 w 218"/>
                <a:gd name="T33" fmla="*/ 51 h 110"/>
                <a:gd name="T34" fmla="*/ 8 w 218"/>
                <a:gd name="T35" fmla="*/ 45 h 110"/>
                <a:gd name="T36" fmla="*/ 12 w 218"/>
                <a:gd name="T37" fmla="*/ 40 h 110"/>
                <a:gd name="T38" fmla="*/ 16 w 218"/>
                <a:gd name="T39" fmla="*/ 34 h 110"/>
                <a:gd name="T40" fmla="*/ 27 w 218"/>
                <a:gd name="T41" fmla="*/ 24 h 110"/>
                <a:gd name="T42" fmla="*/ 39 w 218"/>
                <a:gd name="T43" fmla="*/ 16 h 110"/>
                <a:gd name="T44" fmla="*/ 55 w 218"/>
                <a:gd name="T45" fmla="*/ 8 h 110"/>
                <a:gd name="T46" fmla="*/ 73 w 218"/>
                <a:gd name="T47" fmla="*/ 3 h 110"/>
                <a:gd name="T48" fmla="*/ 82 w 218"/>
                <a:gd name="T49" fmla="*/ 2 h 110"/>
                <a:gd name="T50" fmla="*/ 93 w 218"/>
                <a:gd name="T51" fmla="*/ 1 h 110"/>
                <a:gd name="T52" fmla="*/ 103 w 218"/>
                <a:gd name="T53" fmla="*/ 0 h 110"/>
                <a:gd name="T54" fmla="*/ 114 w 218"/>
                <a:gd name="T55" fmla="*/ 1 h 110"/>
                <a:gd name="T56" fmla="*/ 114 w 218"/>
                <a:gd name="T57" fmla="*/ 1 h 110"/>
                <a:gd name="T58" fmla="*/ 136 w 218"/>
                <a:gd name="T59" fmla="*/ 3 h 110"/>
                <a:gd name="T60" fmla="*/ 156 w 218"/>
                <a:gd name="T61" fmla="*/ 8 h 110"/>
                <a:gd name="T62" fmla="*/ 174 w 218"/>
                <a:gd name="T63" fmla="*/ 15 h 110"/>
                <a:gd name="T64" fmla="*/ 182 w 218"/>
                <a:gd name="T65" fmla="*/ 19 h 110"/>
                <a:gd name="T66" fmla="*/ 189 w 218"/>
                <a:gd name="T67" fmla="*/ 24 h 110"/>
                <a:gd name="T68" fmla="*/ 196 w 218"/>
                <a:gd name="T69" fmla="*/ 28 h 110"/>
                <a:gd name="T70" fmla="*/ 201 w 218"/>
                <a:gd name="T71" fmla="*/ 34 h 110"/>
                <a:gd name="T72" fmla="*/ 207 w 218"/>
                <a:gd name="T73" fmla="*/ 40 h 110"/>
                <a:gd name="T74" fmla="*/ 211 w 218"/>
                <a:gd name="T75" fmla="*/ 45 h 110"/>
                <a:gd name="T76" fmla="*/ 215 w 218"/>
                <a:gd name="T77" fmla="*/ 51 h 110"/>
                <a:gd name="T78" fmla="*/ 217 w 218"/>
                <a:gd name="T79" fmla="*/ 58 h 110"/>
                <a:gd name="T80" fmla="*/ 218 w 218"/>
                <a:gd name="T81" fmla="*/ 63 h 110"/>
                <a:gd name="T82" fmla="*/ 218 w 218"/>
                <a:gd name="T83" fmla="*/ 70 h 110"/>
                <a:gd name="T84" fmla="*/ 218 w 218"/>
                <a:gd name="T85" fmla="*/ 70 h 110"/>
                <a:gd name="T86" fmla="*/ 217 w 218"/>
                <a:gd name="T87" fmla="*/ 77 h 110"/>
                <a:gd name="T88" fmla="*/ 216 w 218"/>
                <a:gd name="T89" fmla="*/ 81 h 110"/>
                <a:gd name="T90" fmla="*/ 214 w 218"/>
                <a:gd name="T91" fmla="*/ 86 h 110"/>
                <a:gd name="T92" fmla="*/ 211 w 218"/>
                <a:gd name="T93" fmla="*/ 90 h 110"/>
                <a:gd name="T94" fmla="*/ 208 w 218"/>
                <a:gd name="T95" fmla="*/ 94 h 110"/>
                <a:gd name="T96" fmla="*/ 204 w 218"/>
                <a:gd name="T97" fmla="*/ 96 h 110"/>
                <a:gd name="T98" fmla="*/ 199 w 218"/>
                <a:gd name="T99" fmla="*/ 98 h 110"/>
                <a:gd name="T100" fmla="*/ 193 w 218"/>
                <a:gd name="T101" fmla="*/ 101 h 110"/>
                <a:gd name="T102" fmla="*/ 179 w 218"/>
                <a:gd name="T103" fmla="*/ 103 h 110"/>
                <a:gd name="T104" fmla="*/ 161 w 218"/>
                <a:gd name="T105" fmla="*/ 104 h 110"/>
                <a:gd name="T106" fmla="*/ 112 w 218"/>
                <a:gd name="T107" fmla="*/ 107 h 110"/>
                <a:gd name="T108" fmla="*/ 112 w 218"/>
                <a:gd name="T109"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 h="110">
                  <a:moveTo>
                    <a:pt x="112" y="107"/>
                  </a:moveTo>
                  <a:lnTo>
                    <a:pt x="112" y="107"/>
                  </a:lnTo>
                  <a:lnTo>
                    <a:pt x="89" y="109"/>
                  </a:lnTo>
                  <a:lnTo>
                    <a:pt x="68" y="110"/>
                  </a:lnTo>
                  <a:lnTo>
                    <a:pt x="46" y="109"/>
                  </a:lnTo>
                  <a:lnTo>
                    <a:pt x="37" y="107"/>
                  </a:lnTo>
                  <a:lnTo>
                    <a:pt x="28" y="106"/>
                  </a:lnTo>
                  <a:lnTo>
                    <a:pt x="20" y="103"/>
                  </a:lnTo>
                  <a:lnTo>
                    <a:pt x="13" y="101"/>
                  </a:lnTo>
                  <a:lnTo>
                    <a:pt x="8" y="96"/>
                  </a:lnTo>
                  <a:lnTo>
                    <a:pt x="3" y="90"/>
                  </a:lnTo>
                  <a:lnTo>
                    <a:pt x="1" y="85"/>
                  </a:lnTo>
                  <a:lnTo>
                    <a:pt x="0" y="77"/>
                  </a:lnTo>
                  <a:lnTo>
                    <a:pt x="0" y="68"/>
                  </a:lnTo>
                  <a:lnTo>
                    <a:pt x="3" y="58"/>
                  </a:lnTo>
                  <a:lnTo>
                    <a:pt x="3" y="58"/>
                  </a:lnTo>
                  <a:lnTo>
                    <a:pt x="5" y="51"/>
                  </a:lnTo>
                  <a:lnTo>
                    <a:pt x="8" y="45"/>
                  </a:lnTo>
                  <a:lnTo>
                    <a:pt x="12" y="40"/>
                  </a:lnTo>
                  <a:lnTo>
                    <a:pt x="16" y="34"/>
                  </a:lnTo>
                  <a:lnTo>
                    <a:pt x="27" y="24"/>
                  </a:lnTo>
                  <a:lnTo>
                    <a:pt x="39" y="16"/>
                  </a:lnTo>
                  <a:lnTo>
                    <a:pt x="55" y="8"/>
                  </a:lnTo>
                  <a:lnTo>
                    <a:pt x="73" y="3"/>
                  </a:lnTo>
                  <a:lnTo>
                    <a:pt x="82" y="2"/>
                  </a:lnTo>
                  <a:lnTo>
                    <a:pt x="93" y="1"/>
                  </a:lnTo>
                  <a:lnTo>
                    <a:pt x="103" y="0"/>
                  </a:lnTo>
                  <a:lnTo>
                    <a:pt x="114" y="1"/>
                  </a:lnTo>
                  <a:lnTo>
                    <a:pt x="114" y="1"/>
                  </a:lnTo>
                  <a:lnTo>
                    <a:pt x="136" y="3"/>
                  </a:lnTo>
                  <a:lnTo>
                    <a:pt x="156" y="8"/>
                  </a:lnTo>
                  <a:lnTo>
                    <a:pt x="174" y="15"/>
                  </a:lnTo>
                  <a:lnTo>
                    <a:pt x="182" y="19"/>
                  </a:lnTo>
                  <a:lnTo>
                    <a:pt x="189" y="24"/>
                  </a:lnTo>
                  <a:lnTo>
                    <a:pt x="196" y="28"/>
                  </a:lnTo>
                  <a:lnTo>
                    <a:pt x="201" y="34"/>
                  </a:lnTo>
                  <a:lnTo>
                    <a:pt x="207" y="40"/>
                  </a:lnTo>
                  <a:lnTo>
                    <a:pt x="211" y="45"/>
                  </a:lnTo>
                  <a:lnTo>
                    <a:pt x="215" y="51"/>
                  </a:lnTo>
                  <a:lnTo>
                    <a:pt x="217" y="58"/>
                  </a:lnTo>
                  <a:lnTo>
                    <a:pt x="218" y="63"/>
                  </a:lnTo>
                  <a:lnTo>
                    <a:pt x="218" y="70"/>
                  </a:lnTo>
                  <a:lnTo>
                    <a:pt x="218" y="70"/>
                  </a:lnTo>
                  <a:lnTo>
                    <a:pt x="217" y="77"/>
                  </a:lnTo>
                  <a:lnTo>
                    <a:pt x="216" y="81"/>
                  </a:lnTo>
                  <a:lnTo>
                    <a:pt x="214" y="86"/>
                  </a:lnTo>
                  <a:lnTo>
                    <a:pt x="211" y="90"/>
                  </a:lnTo>
                  <a:lnTo>
                    <a:pt x="208" y="94"/>
                  </a:lnTo>
                  <a:lnTo>
                    <a:pt x="204" y="96"/>
                  </a:lnTo>
                  <a:lnTo>
                    <a:pt x="199" y="98"/>
                  </a:lnTo>
                  <a:lnTo>
                    <a:pt x="193" y="101"/>
                  </a:lnTo>
                  <a:lnTo>
                    <a:pt x="179" y="103"/>
                  </a:lnTo>
                  <a:lnTo>
                    <a:pt x="161" y="104"/>
                  </a:lnTo>
                  <a:lnTo>
                    <a:pt x="112" y="107"/>
                  </a:lnTo>
                  <a:lnTo>
                    <a:pt x="112" y="107"/>
                  </a:lnTo>
                  <a:close/>
                </a:path>
              </a:pathLst>
            </a:custGeom>
            <a:solidFill>
              <a:srgbClr val="262625"/>
            </a:solidFill>
            <a:ln>
              <a:noFill/>
            </a:ln>
          </p:spPr>
          <p:txBody>
            <a:bodyPr vert="horz" wrap="square" lIns="91440" tIns="45720" rIns="91440" bIns="45720" numCol="1" anchor="t" anchorCtr="0" compatLnSpc="1"/>
            <a:lstStyle/>
            <a:p>
              <a:endParaRPr lang="en-US" dirty="0">
                <a:cs typeface="+mn-ea"/>
                <a:sym typeface="+mn-lt"/>
              </a:endParaRPr>
            </a:p>
          </p:txBody>
        </p:sp>
        <p:sp>
          <p:nvSpPr>
            <p:cNvPr id="1048599" name="Freeform 89"/>
            <p:cNvSpPr/>
            <p:nvPr/>
          </p:nvSpPr>
          <p:spPr bwMode="auto">
            <a:xfrm>
              <a:off x="8843888" y="5687270"/>
              <a:ext cx="376238" cy="58738"/>
            </a:xfrm>
            <a:custGeom>
              <a:avLst/>
              <a:gdLst>
                <a:gd name="T0" fmla="*/ 237 w 237"/>
                <a:gd name="T1" fmla="*/ 15 h 37"/>
                <a:gd name="T2" fmla="*/ 237 w 237"/>
                <a:gd name="T3" fmla="*/ 15 h 37"/>
                <a:gd name="T4" fmla="*/ 235 w 237"/>
                <a:gd name="T5" fmla="*/ 22 h 37"/>
                <a:gd name="T6" fmla="*/ 232 w 237"/>
                <a:gd name="T7" fmla="*/ 26 h 37"/>
                <a:gd name="T8" fmla="*/ 227 w 237"/>
                <a:gd name="T9" fmla="*/ 30 h 37"/>
                <a:gd name="T10" fmla="*/ 222 w 237"/>
                <a:gd name="T11" fmla="*/ 31 h 37"/>
                <a:gd name="T12" fmla="*/ 16 w 237"/>
                <a:gd name="T13" fmla="*/ 37 h 37"/>
                <a:gd name="T14" fmla="*/ 16 w 237"/>
                <a:gd name="T15" fmla="*/ 37 h 37"/>
                <a:gd name="T16" fmla="*/ 10 w 237"/>
                <a:gd name="T17" fmla="*/ 35 h 37"/>
                <a:gd name="T18" fmla="*/ 5 w 237"/>
                <a:gd name="T19" fmla="*/ 32 h 37"/>
                <a:gd name="T20" fmla="*/ 1 w 237"/>
                <a:gd name="T21" fmla="*/ 28 h 37"/>
                <a:gd name="T22" fmla="*/ 0 w 237"/>
                <a:gd name="T23" fmla="*/ 22 h 37"/>
                <a:gd name="T24" fmla="*/ 0 w 237"/>
                <a:gd name="T25" fmla="*/ 22 h 37"/>
                <a:gd name="T26" fmla="*/ 0 w 237"/>
                <a:gd name="T27" fmla="*/ 22 h 37"/>
                <a:gd name="T28" fmla="*/ 1 w 237"/>
                <a:gd name="T29" fmla="*/ 15 h 37"/>
                <a:gd name="T30" fmla="*/ 5 w 237"/>
                <a:gd name="T31" fmla="*/ 11 h 37"/>
                <a:gd name="T32" fmla="*/ 9 w 237"/>
                <a:gd name="T33" fmla="*/ 7 h 37"/>
                <a:gd name="T34" fmla="*/ 16 w 237"/>
                <a:gd name="T35" fmla="*/ 6 h 37"/>
                <a:gd name="T36" fmla="*/ 221 w 237"/>
                <a:gd name="T37" fmla="*/ 0 h 37"/>
                <a:gd name="T38" fmla="*/ 221 w 237"/>
                <a:gd name="T39" fmla="*/ 0 h 37"/>
                <a:gd name="T40" fmla="*/ 227 w 237"/>
                <a:gd name="T41" fmla="*/ 2 h 37"/>
                <a:gd name="T42" fmla="*/ 232 w 237"/>
                <a:gd name="T43" fmla="*/ 5 h 37"/>
                <a:gd name="T44" fmla="*/ 235 w 237"/>
                <a:gd name="T45" fmla="*/ 9 h 37"/>
                <a:gd name="T46" fmla="*/ 237 w 237"/>
                <a:gd name="T47" fmla="*/ 15 h 37"/>
                <a:gd name="T48" fmla="*/ 237 w 237"/>
                <a:gd name="T4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37">
                  <a:moveTo>
                    <a:pt x="237" y="15"/>
                  </a:moveTo>
                  <a:lnTo>
                    <a:pt x="237" y="15"/>
                  </a:lnTo>
                  <a:lnTo>
                    <a:pt x="235" y="22"/>
                  </a:lnTo>
                  <a:lnTo>
                    <a:pt x="232" y="26"/>
                  </a:lnTo>
                  <a:lnTo>
                    <a:pt x="227" y="30"/>
                  </a:lnTo>
                  <a:lnTo>
                    <a:pt x="222" y="31"/>
                  </a:lnTo>
                  <a:lnTo>
                    <a:pt x="16" y="37"/>
                  </a:lnTo>
                  <a:lnTo>
                    <a:pt x="16" y="37"/>
                  </a:lnTo>
                  <a:lnTo>
                    <a:pt x="10" y="35"/>
                  </a:lnTo>
                  <a:lnTo>
                    <a:pt x="5" y="32"/>
                  </a:lnTo>
                  <a:lnTo>
                    <a:pt x="1" y="28"/>
                  </a:lnTo>
                  <a:lnTo>
                    <a:pt x="0" y="22"/>
                  </a:lnTo>
                  <a:lnTo>
                    <a:pt x="0" y="22"/>
                  </a:lnTo>
                  <a:lnTo>
                    <a:pt x="0" y="22"/>
                  </a:lnTo>
                  <a:lnTo>
                    <a:pt x="1" y="15"/>
                  </a:lnTo>
                  <a:lnTo>
                    <a:pt x="5" y="11"/>
                  </a:lnTo>
                  <a:lnTo>
                    <a:pt x="9" y="7"/>
                  </a:lnTo>
                  <a:lnTo>
                    <a:pt x="16" y="6"/>
                  </a:lnTo>
                  <a:lnTo>
                    <a:pt x="221" y="0"/>
                  </a:lnTo>
                  <a:lnTo>
                    <a:pt x="221" y="0"/>
                  </a:lnTo>
                  <a:lnTo>
                    <a:pt x="227" y="2"/>
                  </a:lnTo>
                  <a:lnTo>
                    <a:pt x="232" y="5"/>
                  </a:lnTo>
                  <a:lnTo>
                    <a:pt x="235" y="9"/>
                  </a:lnTo>
                  <a:lnTo>
                    <a:pt x="237" y="15"/>
                  </a:lnTo>
                  <a:lnTo>
                    <a:pt x="237" y="15"/>
                  </a:lnTo>
                  <a:close/>
                </a:path>
              </a:pathLst>
            </a:custGeom>
            <a:solidFill>
              <a:srgbClr val="040404"/>
            </a:solidFill>
            <a:ln>
              <a:noFill/>
            </a:ln>
          </p:spPr>
          <p:txBody>
            <a:bodyPr vert="horz" wrap="square" lIns="91440" tIns="45720" rIns="91440" bIns="45720" numCol="1" anchor="t" anchorCtr="0" compatLnSpc="1"/>
            <a:lstStyle/>
            <a:p>
              <a:endParaRPr lang="en-US" dirty="0">
                <a:cs typeface="+mn-ea"/>
                <a:sym typeface="+mn-lt"/>
              </a:endParaRPr>
            </a:p>
          </p:txBody>
        </p:sp>
        <p:sp>
          <p:nvSpPr>
            <p:cNvPr id="1048600" name="Freeform 90"/>
            <p:cNvSpPr/>
            <p:nvPr/>
          </p:nvSpPr>
          <p:spPr bwMode="auto">
            <a:xfrm>
              <a:off x="9812263" y="2704358"/>
              <a:ext cx="136525" cy="255588"/>
            </a:xfrm>
            <a:custGeom>
              <a:avLst/>
              <a:gdLst>
                <a:gd name="T0" fmla="*/ 0 w 86"/>
                <a:gd name="T1" fmla="*/ 78 h 161"/>
                <a:gd name="T2" fmla="*/ 0 w 86"/>
                <a:gd name="T3" fmla="*/ 78 h 161"/>
                <a:gd name="T4" fmla="*/ 1 w 86"/>
                <a:gd name="T5" fmla="*/ 94 h 161"/>
                <a:gd name="T6" fmla="*/ 3 w 86"/>
                <a:gd name="T7" fmla="*/ 110 h 161"/>
                <a:gd name="T8" fmla="*/ 7 w 86"/>
                <a:gd name="T9" fmla="*/ 124 h 161"/>
                <a:gd name="T10" fmla="*/ 12 w 86"/>
                <a:gd name="T11" fmla="*/ 136 h 161"/>
                <a:gd name="T12" fmla="*/ 20 w 86"/>
                <a:gd name="T13" fmla="*/ 145 h 161"/>
                <a:gd name="T14" fmla="*/ 28 w 86"/>
                <a:gd name="T15" fmla="*/ 153 h 161"/>
                <a:gd name="T16" fmla="*/ 33 w 86"/>
                <a:gd name="T17" fmla="*/ 156 h 161"/>
                <a:gd name="T18" fmla="*/ 37 w 86"/>
                <a:gd name="T19" fmla="*/ 159 h 161"/>
                <a:gd name="T20" fmla="*/ 42 w 86"/>
                <a:gd name="T21" fmla="*/ 160 h 161"/>
                <a:gd name="T22" fmla="*/ 47 w 86"/>
                <a:gd name="T23" fmla="*/ 160 h 161"/>
                <a:gd name="T24" fmla="*/ 47 w 86"/>
                <a:gd name="T25" fmla="*/ 160 h 161"/>
                <a:gd name="T26" fmla="*/ 80 w 86"/>
                <a:gd name="T27" fmla="*/ 161 h 161"/>
                <a:gd name="T28" fmla="*/ 86 w 86"/>
                <a:gd name="T29" fmla="*/ 1 h 161"/>
                <a:gd name="T30" fmla="*/ 86 w 86"/>
                <a:gd name="T31" fmla="*/ 1 h 161"/>
                <a:gd name="T32" fmla="*/ 53 w 86"/>
                <a:gd name="T33" fmla="*/ 0 h 161"/>
                <a:gd name="T34" fmla="*/ 53 w 86"/>
                <a:gd name="T35" fmla="*/ 0 h 161"/>
                <a:gd name="T36" fmla="*/ 47 w 86"/>
                <a:gd name="T37" fmla="*/ 0 h 161"/>
                <a:gd name="T38" fmla="*/ 43 w 86"/>
                <a:gd name="T39" fmla="*/ 1 h 161"/>
                <a:gd name="T40" fmla="*/ 38 w 86"/>
                <a:gd name="T41" fmla="*/ 4 h 161"/>
                <a:gd name="T42" fmla="*/ 34 w 86"/>
                <a:gd name="T43" fmla="*/ 6 h 161"/>
                <a:gd name="T44" fmla="*/ 25 w 86"/>
                <a:gd name="T45" fmla="*/ 13 h 161"/>
                <a:gd name="T46" fmla="*/ 17 w 86"/>
                <a:gd name="T47" fmla="*/ 23 h 161"/>
                <a:gd name="T48" fmla="*/ 10 w 86"/>
                <a:gd name="T49" fmla="*/ 34 h 161"/>
                <a:gd name="T50" fmla="*/ 6 w 86"/>
                <a:gd name="T51" fmla="*/ 48 h 161"/>
                <a:gd name="T52" fmla="*/ 2 w 86"/>
                <a:gd name="T53" fmla="*/ 63 h 161"/>
                <a:gd name="T54" fmla="*/ 0 w 86"/>
                <a:gd name="T55" fmla="*/ 78 h 161"/>
                <a:gd name="T56" fmla="*/ 0 w 86"/>
                <a:gd name="T57" fmla="*/ 7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161">
                  <a:moveTo>
                    <a:pt x="0" y="78"/>
                  </a:moveTo>
                  <a:lnTo>
                    <a:pt x="0" y="78"/>
                  </a:lnTo>
                  <a:lnTo>
                    <a:pt x="1" y="94"/>
                  </a:lnTo>
                  <a:lnTo>
                    <a:pt x="3" y="110"/>
                  </a:lnTo>
                  <a:lnTo>
                    <a:pt x="7" y="124"/>
                  </a:lnTo>
                  <a:lnTo>
                    <a:pt x="12" y="136"/>
                  </a:lnTo>
                  <a:lnTo>
                    <a:pt x="20" y="145"/>
                  </a:lnTo>
                  <a:lnTo>
                    <a:pt x="28" y="153"/>
                  </a:lnTo>
                  <a:lnTo>
                    <a:pt x="33" y="156"/>
                  </a:lnTo>
                  <a:lnTo>
                    <a:pt x="37" y="159"/>
                  </a:lnTo>
                  <a:lnTo>
                    <a:pt x="42" y="160"/>
                  </a:lnTo>
                  <a:lnTo>
                    <a:pt x="47" y="160"/>
                  </a:lnTo>
                  <a:lnTo>
                    <a:pt x="47" y="160"/>
                  </a:lnTo>
                  <a:lnTo>
                    <a:pt x="80" y="161"/>
                  </a:lnTo>
                  <a:lnTo>
                    <a:pt x="86" y="1"/>
                  </a:lnTo>
                  <a:lnTo>
                    <a:pt x="86" y="1"/>
                  </a:lnTo>
                  <a:lnTo>
                    <a:pt x="53" y="0"/>
                  </a:lnTo>
                  <a:lnTo>
                    <a:pt x="53" y="0"/>
                  </a:lnTo>
                  <a:lnTo>
                    <a:pt x="47" y="0"/>
                  </a:lnTo>
                  <a:lnTo>
                    <a:pt x="43" y="1"/>
                  </a:lnTo>
                  <a:lnTo>
                    <a:pt x="38" y="4"/>
                  </a:lnTo>
                  <a:lnTo>
                    <a:pt x="34" y="6"/>
                  </a:lnTo>
                  <a:lnTo>
                    <a:pt x="25" y="13"/>
                  </a:lnTo>
                  <a:lnTo>
                    <a:pt x="17" y="23"/>
                  </a:lnTo>
                  <a:lnTo>
                    <a:pt x="10" y="34"/>
                  </a:lnTo>
                  <a:lnTo>
                    <a:pt x="6" y="48"/>
                  </a:lnTo>
                  <a:lnTo>
                    <a:pt x="2" y="63"/>
                  </a:lnTo>
                  <a:lnTo>
                    <a:pt x="0" y="78"/>
                  </a:lnTo>
                  <a:lnTo>
                    <a:pt x="0" y="78"/>
                  </a:ln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1048601" name="Freeform 91"/>
            <p:cNvSpPr/>
            <p:nvPr/>
          </p:nvSpPr>
          <p:spPr bwMode="auto">
            <a:xfrm>
              <a:off x="9866238" y="2705945"/>
              <a:ext cx="157163" cy="254000"/>
            </a:xfrm>
            <a:custGeom>
              <a:avLst/>
              <a:gdLst>
                <a:gd name="T0" fmla="*/ 0 w 99"/>
                <a:gd name="T1" fmla="*/ 78 h 160"/>
                <a:gd name="T2" fmla="*/ 0 w 99"/>
                <a:gd name="T3" fmla="*/ 78 h 160"/>
                <a:gd name="T4" fmla="*/ 0 w 99"/>
                <a:gd name="T5" fmla="*/ 95 h 160"/>
                <a:gd name="T6" fmla="*/ 2 w 99"/>
                <a:gd name="T7" fmla="*/ 110 h 160"/>
                <a:gd name="T8" fmla="*/ 7 w 99"/>
                <a:gd name="T9" fmla="*/ 124 h 160"/>
                <a:gd name="T10" fmla="*/ 12 w 99"/>
                <a:gd name="T11" fmla="*/ 136 h 160"/>
                <a:gd name="T12" fmla="*/ 19 w 99"/>
                <a:gd name="T13" fmla="*/ 146 h 160"/>
                <a:gd name="T14" fmla="*/ 27 w 99"/>
                <a:gd name="T15" fmla="*/ 153 h 160"/>
                <a:gd name="T16" fmla="*/ 32 w 99"/>
                <a:gd name="T17" fmla="*/ 157 h 160"/>
                <a:gd name="T18" fmla="*/ 36 w 99"/>
                <a:gd name="T19" fmla="*/ 159 h 160"/>
                <a:gd name="T20" fmla="*/ 42 w 99"/>
                <a:gd name="T21" fmla="*/ 160 h 160"/>
                <a:gd name="T22" fmla="*/ 46 w 99"/>
                <a:gd name="T23" fmla="*/ 160 h 160"/>
                <a:gd name="T24" fmla="*/ 46 w 99"/>
                <a:gd name="T25" fmla="*/ 160 h 160"/>
                <a:gd name="T26" fmla="*/ 52 w 99"/>
                <a:gd name="T27" fmla="*/ 160 h 160"/>
                <a:gd name="T28" fmla="*/ 56 w 99"/>
                <a:gd name="T29" fmla="*/ 159 h 160"/>
                <a:gd name="T30" fmla="*/ 61 w 99"/>
                <a:gd name="T31" fmla="*/ 158 h 160"/>
                <a:gd name="T32" fmla="*/ 66 w 99"/>
                <a:gd name="T33" fmla="*/ 155 h 160"/>
                <a:gd name="T34" fmla="*/ 75 w 99"/>
                <a:gd name="T35" fmla="*/ 147 h 160"/>
                <a:gd name="T36" fmla="*/ 83 w 99"/>
                <a:gd name="T37" fmla="*/ 138 h 160"/>
                <a:gd name="T38" fmla="*/ 89 w 99"/>
                <a:gd name="T39" fmla="*/ 127 h 160"/>
                <a:gd name="T40" fmla="*/ 94 w 99"/>
                <a:gd name="T41" fmla="*/ 114 h 160"/>
                <a:gd name="T42" fmla="*/ 97 w 99"/>
                <a:gd name="T43" fmla="*/ 99 h 160"/>
                <a:gd name="T44" fmla="*/ 99 w 99"/>
                <a:gd name="T45" fmla="*/ 83 h 160"/>
                <a:gd name="T46" fmla="*/ 99 w 99"/>
                <a:gd name="T47" fmla="*/ 83 h 160"/>
                <a:gd name="T48" fmla="*/ 98 w 99"/>
                <a:gd name="T49" fmla="*/ 66 h 160"/>
                <a:gd name="T50" fmla="*/ 96 w 99"/>
                <a:gd name="T51" fmla="*/ 51 h 160"/>
                <a:gd name="T52" fmla="*/ 93 w 99"/>
                <a:gd name="T53" fmla="*/ 38 h 160"/>
                <a:gd name="T54" fmla="*/ 87 w 99"/>
                <a:gd name="T55" fmla="*/ 25 h 160"/>
                <a:gd name="T56" fmla="*/ 79 w 99"/>
                <a:gd name="T57" fmla="*/ 15 h 160"/>
                <a:gd name="T58" fmla="*/ 71 w 99"/>
                <a:gd name="T59" fmla="*/ 7 h 160"/>
                <a:gd name="T60" fmla="*/ 67 w 99"/>
                <a:gd name="T61" fmla="*/ 5 h 160"/>
                <a:gd name="T62" fmla="*/ 62 w 99"/>
                <a:gd name="T63" fmla="*/ 3 h 160"/>
                <a:gd name="T64" fmla="*/ 58 w 99"/>
                <a:gd name="T65" fmla="*/ 2 h 160"/>
                <a:gd name="T66" fmla="*/ 52 w 99"/>
                <a:gd name="T67" fmla="*/ 0 h 160"/>
                <a:gd name="T68" fmla="*/ 52 w 99"/>
                <a:gd name="T69" fmla="*/ 0 h 160"/>
                <a:gd name="T70" fmla="*/ 47 w 99"/>
                <a:gd name="T71" fmla="*/ 0 h 160"/>
                <a:gd name="T72" fmla="*/ 42 w 99"/>
                <a:gd name="T73" fmla="*/ 2 h 160"/>
                <a:gd name="T74" fmla="*/ 37 w 99"/>
                <a:gd name="T75" fmla="*/ 4 h 160"/>
                <a:gd name="T76" fmla="*/ 33 w 99"/>
                <a:gd name="T77" fmla="*/ 6 h 160"/>
                <a:gd name="T78" fmla="*/ 24 w 99"/>
                <a:gd name="T79" fmla="*/ 13 h 160"/>
                <a:gd name="T80" fmla="*/ 16 w 99"/>
                <a:gd name="T81" fmla="*/ 23 h 160"/>
                <a:gd name="T82" fmla="*/ 10 w 99"/>
                <a:gd name="T83" fmla="*/ 34 h 160"/>
                <a:gd name="T84" fmla="*/ 4 w 99"/>
                <a:gd name="T85" fmla="*/ 48 h 160"/>
                <a:gd name="T86" fmla="*/ 1 w 99"/>
                <a:gd name="T87" fmla="*/ 63 h 160"/>
                <a:gd name="T88" fmla="*/ 0 w 99"/>
                <a:gd name="T89" fmla="*/ 78 h 160"/>
                <a:gd name="T90" fmla="*/ 0 w 99"/>
                <a:gd name="T91" fmla="*/ 7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60">
                  <a:moveTo>
                    <a:pt x="0" y="78"/>
                  </a:moveTo>
                  <a:lnTo>
                    <a:pt x="0" y="78"/>
                  </a:lnTo>
                  <a:lnTo>
                    <a:pt x="0" y="95"/>
                  </a:lnTo>
                  <a:lnTo>
                    <a:pt x="2" y="110"/>
                  </a:lnTo>
                  <a:lnTo>
                    <a:pt x="7" y="124"/>
                  </a:lnTo>
                  <a:lnTo>
                    <a:pt x="12" y="136"/>
                  </a:lnTo>
                  <a:lnTo>
                    <a:pt x="19" y="146"/>
                  </a:lnTo>
                  <a:lnTo>
                    <a:pt x="27" y="153"/>
                  </a:lnTo>
                  <a:lnTo>
                    <a:pt x="32" y="157"/>
                  </a:lnTo>
                  <a:lnTo>
                    <a:pt x="36" y="159"/>
                  </a:lnTo>
                  <a:lnTo>
                    <a:pt x="42" y="160"/>
                  </a:lnTo>
                  <a:lnTo>
                    <a:pt x="46" y="160"/>
                  </a:lnTo>
                  <a:lnTo>
                    <a:pt x="46" y="160"/>
                  </a:lnTo>
                  <a:lnTo>
                    <a:pt x="52" y="160"/>
                  </a:lnTo>
                  <a:lnTo>
                    <a:pt x="56" y="159"/>
                  </a:lnTo>
                  <a:lnTo>
                    <a:pt x="61" y="158"/>
                  </a:lnTo>
                  <a:lnTo>
                    <a:pt x="66" y="155"/>
                  </a:lnTo>
                  <a:lnTo>
                    <a:pt x="75" y="147"/>
                  </a:lnTo>
                  <a:lnTo>
                    <a:pt x="83" y="138"/>
                  </a:lnTo>
                  <a:lnTo>
                    <a:pt x="89" y="127"/>
                  </a:lnTo>
                  <a:lnTo>
                    <a:pt x="94" y="114"/>
                  </a:lnTo>
                  <a:lnTo>
                    <a:pt x="97" y="99"/>
                  </a:lnTo>
                  <a:lnTo>
                    <a:pt x="99" y="83"/>
                  </a:lnTo>
                  <a:lnTo>
                    <a:pt x="99" y="83"/>
                  </a:lnTo>
                  <a:lnTo>
                    <a:pt x="98" y="66"/>
                  </a:lnTo>
                  <a:lnTo>
                    <a:pt x="96" y="51"/>
                  </a:lnTo>
                  <a:lnTo>
                    <a:pt x="93" y="38"/>
                  </a:lnTo>
                  <a:lnTo>
                    <a:pt x="87" y="25"/>
                  </a:lnTo>
                  <a:lnTo>
                    <a:pt x="79" y="15"/>
                  </a:lnTo>
                  <a:lnTo>
                    <a:pt x="71" y="7"/>
                  </a:lnTo>
                  <a:lnTo>
                    <a:pt x="67" y="5"/>
                  </a:lnTo>
                  <a:lnTo>
                    <a:pt x="62" y="3"/>
                  </a:lnTo>
                  <a:lnTo>
                    <a:pt x="58" y="2"/>
                  </a:lnTo>
                  <a:lnTo>
                    <a:pt x="52" y="0"/>
                  </a:lnTo>
                  <a:lnTo>
                    <a:pt x="52" y="0"/>
                  </a:lnTo>
                  <a:lnTo>
                    <a:pt x="47" y="0"/>
                  </a:lnTo>
                  <a:lnTo>
                    <a:pt x="42" y="2"/>
                  </a:lnTo>
                  <a:lnTo>
                    <a:pt x="37" y="4"/>
                  </a:lnTo>
                  <a:lnTo>
                    <a:pt x="33" y="6"/>
                  </a:lnTo>
                  <a:lnTo>
                    <a:pt x="24" y="13"/>
                  </a:lnTo>
                  <a:lnTo>
                    <a:pt x="16" y="23"/>
                  </a:lnTo>
                  <a:lnTo>
                    <a:pt x="10" y="34"/>
                  </a:lnTo>
                  <a:lnTo>
                    <a:pt x="4" y="48"/>
                  </a:lnTo>
                  <a:lnTo>
                    <a:pt x="1" y="63"/>
                  </a:lnTo>
                  <a:lnTo>
                    <a:pt x="0" y="78"/>
                  </a:lnTo>
                  <a:lnTo>
                    <a:pt x="0" y="78"/>
                  </a:lnTo>
                  <a:close/>
                </a:path>
              </a:pathLst>
            </a:custGeom>
            <a:solidFill>
              <a:schemeClr val="tx2"/>
            </a:solidFill>
            <a:ln>
              <a:noFill/>
            </a:ln>
          </p:spPr>
          <p:txBody>
            <a:bodyPr vert="horz" wrap="square" lIns="91440" tIns="45720" rIns="91440" bIns="45720" numCol="1" anchor="t" anchorCtr="0" compatLnSpc="1"/>
            <a:lstStyle/>
            <a:p>
              <a:endParaRPr lang="en-US" dirty="0">
                <a:cs typeface="+mn-ea"/>
                <a:sym typeface="+mn-lt"/>
              </a:endParaRPr>
            </a:p>
          </p:txBody>
        </p:sp>
        <p:sp>
          <p:nvSpPr>
            <p:cNvPr id="1048602" name="Freeform 92"/>
            <p:cNvSpPr/>
            <p:nvPr/>
          </p:nvSpPr>
          <p:spPr bwMode="auto">
            <a:xfrm>
              <a:off x="9913863" y="2712295"/>
              <a:ext cx="307975" cy="204788"/>
            </a:xfrm>
            <a:custGeom>
              <a:avLst/>
              <a:gdLst>
                <a:gd name="T0" fmla="*/ 13 w 194"/>
                <a:gd name="T1" fmla="*/ 41 h 129"/>
                <a:gd name="T2" fmla="*/ 194 w 194"/>
                <a:gd name="T3" fmla="*/ 0 h 129"/>
                <a:gd name="T4" fmla="*/ 189 w 194"/>
                <a:gd name="T5" fmla="*/ 129 h 129"/>
                <a:gd name="T6" fmla="*/ 11 w 194"/>
                <a:gd name="T7" fmla="*/ 112 h 129"/>
                <a:gd name="T8" fmla="*/ 11 w 194"/>
                <a:gd name="T9" fmla="*/ 112 h 129"/>
                <a:gd name="T10" fmla="*/ 8 w 194"/>
                <a:gd name="T11" fmla="*/ 110 h 129"/>
                <a:gd name="T12" fmla="*/ 5 w 194"/>
                <a:gd name="T13" fmla="*/ 103 h 129"/>
                <a:gd name="T14" fmla="*/ 2 w 194"/>
                <a:gd name="T15" fmla="*/ 91 h 129"/>
                <a:gd name="T16" fmla="*/ 0 w 194"/>
                <a:gd name="T17" fmla="*/ 84 h 129"/>
                <a:gd name="T18" fmla="*/ 0 w 194"/>
                <a:gd name="T19" fmla="*/ 76 h 129"/>
                <a:gd name="T20" fmla="*/ 0 w 194"/>
                <a:gd name="T21" fmla="*/ 76 h 129"/>
                <a:gd name="T22" fmla="*/ 2 w 194"/>
                <a:gd name="T23" fmla="*/ 67 h 129"/>
                <a:gd name="T24" fmla="*/ 3 w 194"/>
                <a:gd name="T25" fmla="*/ 60 h 129"/>
                <a:gd name="T26" fmla="*/ 5 w 194"/>
                <a:gd name="T27" fmla="*/ 53 h 129"/>
                <a:gd name="T28" fmla="*/ 7 w 194"/>
                <a:gd name="T29" fmla="*/ 48 h 129"/>
                <a:gd name="T30" fmla="*/ 11 w 194"/>
                <a:gd name="T31" fmla="*/ 43 h 129"/>
                <a:gd name="T32" fmla="*/ 13 w 194"/>
                <a:gd name="T33" fmla="*/ 41 h 129"/>
                <a:gd name="T34" fmla="*/ 13 w 194"/>
                <a:gd name="T35" fmla="*/ 4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29">
                  <a:moveTo>
                    <a:pt x="13" y="41"/>
                  </a:moveTo>
                  <a:lnTo>
                    <a:pt x="194" y="0"/>
                  </a:lnTo>
                  <a:lnTo>
                    <a:pt x="189" y="129"/>
                  </a:lnTo>
                  <a:lnTo>
                    <a:pt x="11" y="112"/>
                  </a:lnTo>
                  <a:lnTo>
                    <a:pt x="11" y="112"/>
                  </a:lnTo>
                  <a:lnTo>
                    <a:pt x="8" y="110"/>
                  </a:lnTo>
                  <a:lnTo>
                    <a:pt x="5" y="103"/>
                  </a:lnTo>
                  <a:lnTo>
                    <a:pt x="2" y="91"/>
                  </a:lnTo>
                  <a:lnTo>
                    <a:pt x="0" y="84"/>
                  </a:lnTo>
                  <a:lnTo>
                    <a:pt x="0" y="76"/>
                  </a:lnTo>
                  <a:lnTo>
                    <a:pt x="0" y="76"/>
                  </a:lnTo>
                  <a:lnTo>
                    <a:pt x="2" y="67"/>
                  </a:lnTo>
                  <a:lnTo>
                    <a:pt x="3" y="60"/>
                  </a:lnTo>
                  <a:lnTo>
                    <a:pt x="5" y="53"/>
                  </a:lnTo>
                  <a:lnTo>
                    <a:pt x="7" y="48"/>
                  </a:lnTo>
                  <a:lnTo>
                    <a:pt x="11" y="43"/>
                  </a:lnTo>
                  <a:lnTo>
                    <a:pt x="13" y="41"/>
                  </a:lnTo>
                  <a:lnTo>
                    <a:pt x="13" y="41"/>
                  </a:ln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1048603" name="Freeform 93"/>
            <p:cNvSpPr/>
            <p:nvPr/>
          </p:nvSpPr>
          <p:spPr bwMode="auto">
            <a:xfrm>
              <a:off x="10190088" y="2504333"/>
              <a:ext cx="377825" cy="554038"/>
            </a:xfrm>
            <a:custGeom>
              <a:avLst/>
              <a:gdLst>
                <a:gd name="T0" fmla="*/ 23 w 238"/>
                <a:gd name="T1" fmla="*/ 52 h 349"/>
                <a:gd name="T2" fmla="*/ 23 w 238"/>
                <a:gd name="T3" fmla="*/ 52 h 349"/>
                <a:gd name="T4" fmla="*/ 21 w 238"/>
                <a:gd name="T5" fmla="*/ 53 h 349"/>
                <a:gd name="T6" fmla="*/ 18 w 238"/>
                <a:gd name="T7" fmla="*/ 56 h 349"/>
                <a:gd name="T8" fmla="*/ 13 w 238"/>
                <a:gd name="T9" fmla="*/ 66 h 349"/>
                <a:gd name="T10" fmla="*/ 10 w 238"/>
                <a:gd name="T11" fmla="*/ 81 h 349"/>
                <a:gd name="T12" fmla="*/ 6 w 238"/>
                <a:gd name="T13" fmla="*/ 98 h 349"/>
                <a:gd name="T14" fmla="*/ 3 w 238"/>
                <a:gd name="T15" fmla="*/ 118 h 349"/>
                <a:gd name="T16" fmla="*/ 2 w 238"/>
                <a:gd name="T17" fmla="*/ 140 h 349"/>
                <a:gd name="T18" fmla="*/ 1 w 238"/>
                <a:gd name="T19" fmla="*/ 164 h 349"/>
                <a:gd name="T20" fmla="*/ 0 w 238"/>
                <a:gd name="T21" fmla="*/ 189 h 349"/>
                <a:gd name="T22" fmla="*/ 1 w 238"/>
                <a:gd name="T23" fmla="*/ 212 h 349"/>
                <a:gd name="T24" fmla="*/ 3 w 238"/>
                <a:gd name="T25" fmla="*/ 236 h 349"/>
                <a:gd name="T26" fmla="*/ 5 w 238"/>
                <a:gd name="T27" fmla="*/ 260 h 349"/>
                <a:gd name="T28" fmla="*/ 10 w 238"/>
                <a:gd name="T29" fmla="*/ 280 h 349"/>
                <a:gd name="T30" fmla="*/ 14 w 238"/>
                <a:gd name="T31" fmla="*/ 299 h 349"/>
                <a:gd name="T32" fmla="*/ 21 w 238"/>
                <a:gd name="T33" fmla="*/ 314 h 349"/>
                <a:gd name="T34" fmla="*/ 24 w 238"/>
                <a:gd name="T35" fmla="*/ 321 h 349"/>
                <a:gd name="T36" fmla="*/ 28 w 238"/>
                <a:gd name="T37" fmla="*/ 325 h 349"/>
                <a:gd name="T38" fmla="*/ 32 w 238"/>
                <a:gd name="T39" fmla="*/ 330 h 349"/>
                <a:gd name="T40" fmla="*/ 37 w 238"/>
                <a:gd name="T41" fmla="*/ 333 h 349"/>
                <a:gd name="T42" fmla="*/ 37 w 238"/>
                <a:gd name="T43" fmla="*/ 333 h 349"/>
                <a:gd name="T44" fmla="*/ 80 w 238"/>
                <a:gd name="T45" fmla="*/ 336 h 349"/>
                <a:gd name="T46" fmla="*/ 148 w 238"/>
                <a:gd name="T47" fmla="*/ 341 h 349"/>
                <a:gd name="T48" fmla="*/ 238 w 238"/>
                <a:gd name="T49" fmla="*/ 349 h 349"/>
                <a:gd name="T50" fmla="*/ 220 w 238"/>
                <a:gd name="T51" fmla="*/ 0 h 349"/>
                <a:gd name="T52" fmla="*/ 220 w 238"/>
                <a:gd name="T53" fmla="*/ 0 h 349"/>
                <a:gd name="T54" fmla="*/ 195 w 238"/>
                <a:gd name="T55" fmla="*/ 5 h 349"/>
                <a:gd name="T56" fmla="*/ 138 w 238"/>
                <a:gd name="T57" fmla="*/ 18 h 349"/>
                <a:gd name="T58" fmla="*/ 104 w 238"/>
                <a:gd name="T59" fmla="*/ 26 h 349"/>
                <a:gd name="T60" fmla="*/ 72 w 238"/>
                <a:gd name="T61" fmla="*/ 34 h 349"/>
                <a:gd name="T62" fmla="*/ 44 w 238"/>
                <a:gd name="T63" fmla="*/ 43 h 349"/>
                <a:gd name="T64" fmla="*/ 32 w 238"/>
                <a:gd name="T65" fmla="*/ 47 h 349"/>
                <a:gd name="T66" fmla="*/ 23 w 238"/>
                <a:gd name="T67" fmla="*/ 52 h 349"/>
                <a:gd name="T68" fmla="*/ 23 w 238"/>
                <a:gd name="T69" fmla="*/ 5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 h="349">
                  <a:moveTo>
                    <a:pt x="23" y="52"/>
                  </a:moveTo>
                  <a:lnTo>
                    <a:pt x="23" y="52"/>
                  </a:lnTo>
                  <a:lnTo>
                    <a:pt x="21" y="53"/>
                  </a:lnTo>
                  <a:lnTo>
                    <a:pt x="18" y="56"/>
                  </a:lnTo>
                  <a:lnTo>
                    <a:pt x="13" y="66"/>
                  </a:lnTo>
                  <a:lnTo>
                    <a:pt x="10" y="81"/>
                  </a:lnTo>
                  <a:lnTo>
                    <a:pt x="6" y="98"/>
                  </a:lnTo>
                  <a:lnTo>
                    <a:pt x="3" y="118"/>
                  </a:lnTo>
                  <a:lnTo>
                    <a:pt x="2" y="140"/>
                  </a:lnTo>
                  <a:lnTo>
                    <a:pt x="1" y="164"/>
                  </a:lnTo>
                  <a:lnTo>
                    <a:pt x="0" y="189"/>
                  </a:lnTo>
                  <a:lnTo>
                    <a:pt x="1" y="212"/>
                  </a:lnTo>
                  <a:lnTo>
                    <a:pt x="3" y="236"/>
                  </a:lnTo>
                  <a:lnTo>
                    <a:pt x="5" y="260"/>
                  </a:lnTo>
                  <a:lnTo>
                    <a:pt x="10" y="280"/>
                  </a:lnTo>
                  <a:lnTo>
                    <a:pt x="14" y="299"/>
                  </a:lnTo>
                  <a:lnTo>
                    <a:pt x="21" y="314"/>
                  </a:lnTo>
                  <a:lnTo>
                    <a:pt x="24" y="321"/>
                  </a:lnTo>
                  <a:lnTo>
                    <a:pt x="28" y="325"/>
                  </a:lnTo>
                  <a:lnTo>
                    <a:pt x="32" y="330"/>
                  </a:lnTo>
                  <a:lnTo>
                    <a:pt x="37" y="333"/>
                  </a:lnTo>
                  <a:lnTo>
                    <a:pt x="37" y="333"/>
                  </a:lnTo>
                  <a:lnTo>
                    <a:pt x="80" y="336"/>
                  </a:lnTo>
                  <a:lnTo>
                    <a:pt x="148" y="341"/>
                  </a:lnTo>
                  <a:lnTo>
                    <a:pt x="238" y="349"/>
                  </a:lnTo>
                  <a:lnTo>
                    <a:pt x="220" y="0"/>
                  </a:lnTo>
                  <a:lnTo>
                    <a:pt x="220" y="0"/>
                  </a:lnTo>
                  <a:lnTo>
                    <a:pt x="195" y="5"/>
                  </a:lnTo>
                  <a:lnTo>
                    <a:pt x="138" y="18"/>
                  </a:lnTo>
                  <a:lnTo>
                    <a:pt x="104" y="26"/>
                  </a:lnTo>
                  <a:lnTo>
                    <a:pt x="72" y="34"/>
                  </a:lnTo>
                  <a:lnTo>
                    <a:pt x="44" y="43"/>
                  </a:lnTo>
                  <a:lnTo>
                    <a:pt x="32" y="47"/>
                  </a:lnTo>
                  <a:lnTo>
                    <a:pt x="23" y="52"/>
                  </a:lnTo>
                  <a:lnTo>
                    <a:pt x="23" y="52"/>
                  </a:lnTo>
                  <a:close/>
                </a:path>
              </a:pathLst>
            </a:custGeom>
            <a:solidFill>
              <a:schemeClr val="tx2"/>
            </a:solidFill>
            <a:ln>
              <a:noFill/>
            </a:ln>
          </p:spPr>
          <p:txBody>
            <a:bodyPr vert="horz" wrap="square" lIns="91440" tIns="45720" rIns="91440" bIns="45720" numCol="1" anchor="t" anchorCtr="0" compatLnSpc="1"/>
            <a:lstStyle/>
            <a:p>
              <a:endParaRPr lang="en-US" dirty="0">
                <a:cs typeface="+mn-ea"/>
                <a:sym typeface="+mn-lt"/>
              </a:endParaRPr>
            </a:p>
          </p:txBody>
        </p:sp>
        <p:sp>
          <p:nvSpPr>
            <p:cNvPr id="1048604" name="Freeform 94"/>
            <p:cNvSpPr/>
            <p:nvPr/>
          </p:nvSpPr>
          <p:spPr bwMode="auto">
            <a:xfrm>
              <a:off x="10432975" y="2185245"/>
              <a:ext cx="757238" cy="1036638"/>
            </a:xfrm>
            <a:custGeom>
              <a:avLst/>
              <a:gdLst>
                <a:gd name="T0" fmla="*/ 473 w 477"/>
                <a:gd name="T1" fmla="*/ 0 h 653"/>
                <a:gd name="T2" fmla="*/ 90 w 477"/>
                <a:gd name="T3" fmla="*/ 99 h 653"/>
                <a:gd name="T4" fmla="*/ 90 w 477"/>
                <a:gd name="T5" fmla="*/ 99 h 653"/>
                <a:gd name="T6" fmla="*/ 86 w 477"/>
                <a:gd name="T7" fmla="*/ 102 h 653"/>
                <a:gd name="T8" fmla="*/ 75 w 477"/>
                <a:gd name="T9" fmla="*/ 113 h 653"/>
                <a:gd name="T10" fmla="*/ 67 w 477"/>
                <a:gd name="T11" fmla="*/ 121 h 653"/>
                <a:gd name="T12" fmla="*/ 59 w 477"/>
                <a:gd name="T13" fmla="*/ 132 h 653"/>
                <a:gd name="T14" fmla="*/ 51 w 477"/>
                <a:gd name="T15" fmla="*/ 145 h 653"/>
                <a:gd name="T16" fmla="*/ 42 w 477"/>
                <a:gd name="T17" fmla="*/ 160 h 653"/>
                <a:gd name="T18" fmla="*/ 33 w 477"/>
                <a:gd name="T19" fmla="*/ 178 h 653"/>
                <a:gd name="T20" fmla="*/ 25 w 477"/>
                <a:gd name="T21" fmla="*/ 198 h 653"/>
                <a:gd name="T22" fmla="*/ 17 w 477"/>
                <a:gd name="T23" fmla="*/ 222 h 653"/>
                <a:gd name="T24" fmla="*/ 11 w 477"/>
                <a:gd name="T25" fmla="*/ 248 h 653"/>
                <a:gd name="T26" fmla="*/ 6 w 477"/>
                <a:gd name="T27" fmla="*/ 278 h 653"/>
                <a:gd name="T28" fmla="*/ 2 w 477"/>
                <a:gd name="T29" fmla="*/ 310 h 653"/>
                <a:gd name="T30" fmla="*/ 0 w 477"/>
                <a:gd name="T31" fmla="*/ 345 h 653"/>
                <a:gd name="T32" fmla="*/ 0 w 477"/>
                <a:gd name="T33" fmla="*/ 385 h 653"/>
                <a:gd name="T34" fmla="*/ 0 w 477"/>
                <a:gd name="T35" fmla="*/ 385 h 653"/>
                <a:gd name="T36" fmla="*/ 2 w 477"/>
                <a:gd name="T37" fmla="*/ 404 h 653"/>
                <a:gd name="T38" fmla="*/ 4 w 477"/>
                <a:gd name="T39" fmla="*/ 423 h 653"/>
                <a:gd name="T40" fmla="*/ 6 w 477"/>
                <a:gd name="T41" fmla="*/ 440 h 653"/>
                <a:gd name="T42" fmla="*/ 8 w 477"/>
                <a:gd name="T43" fmla="*/ 457 h 653"/>
                <a:gd name="T44" fmla="*/ 15 w 477"/>
                <a:gd name="T45" fmla="*/ 488 h 653"/>
                <a:gd name="T46" fmla="*/ 24 w 477"/>
                <a:gd name="T47" fmla="*/ 515 h 653"/>
                <a:gd name="T48" fmla="*/ 33 w 477"/>
                <a:gd name="T49" fmla="*/ 538 h 653"/>
                <a:gd name="T50" fmla="*/ 45 w 477"/>
                <a:gd name="T51" fmla="*/ 558 h 653"/>
                <a:gd name="T52" fmla="*/ 56 w 477"/>
                <a:gd name="T53" fmla="*/ 575 h 653"/>
                <a:gd name="T54" fmla="*/ 67 w 477"/>
                <a:gd name="T55" fmla="*/ 589 h 653"/>
                <a:gd name="T56" fmla="*/ 79 w 477"/>
                <a:gd name="T57" fmla="*/ 600 h 653"/>
                <a:gd name="T58" fmla="*/ 90 w 477"/>
                <a:gd name="T59" fmla="*/ 609 h 653"/>
                <a:gd name="T60" fmla="*/ 100 w 477"/>
                <a:gd name="T61" fmla="*/ 617 h 653"/>
                <a:gd name="T62" fmla="*/ 109 w 477"/>
                <a:gd name="T63" fmla="*/ 621 h 653"/>
                <a:gd name="T64" fmla="*/ 123 w 477"/>
                <a:gd name="T65" fmla="*/ 628 h 653"/>
                <a:gd name="T66" fmla="*/ 128 w 477"/>
                <a:gd name="T67" fmla="*/ 629 h 653"/>
                <a:gd name="T68" fmla="*/ 477 w 477"/>
                <a:gd name="T69" fmla="*/ 653 h 653"/>
                <a:gd name="T70" fmla="*/ 473 w 477"/>
                <a:gd name="T71"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653">
                  <a:moveTo>
                    <a:pt x="473" y="0"/>
                  </a:moveTo>
                  <a:lnTo>
                    <a:pt x="90" y="99"/>
                  </a:lnTo>
                  <a:lnTo>
                    <a:pt x="90" y="99"/>
                  </a:lnTo>
                  <a:lnTo>
                    <a:pt x="86" y="102"/>
                  </a:lnTo>
                  <a:lnTo>
                    <a:pt x="75" y="113"/>
                  </a:lnTo>
                  <a:lnTo>
                    <a:pt x="67" y="121"/>
                  </a:lnTo>
                  <a:lnTo>
                    <a:pt x="59" y="132"/>
                  </a:lnTo>
                  <a:lnTo>
                    <a:pt x="51" y="145"/>
                  </a:lnTo>
                  <a:lnTo>
                    <a:pt x="42" y="160"/>
                  </a:lnTo>
                  <a:lnTo>
                    <a:pt x="33" y="178"/>
                  </a:lnTo>
                  <a:lnTo>
                    <a:pt x="25" y="198"/>
                  </a:lnTo>
                  <a:lnTo>
                    <a:pt x="17" y="222"/>
                  </a:lnTo>
                  <a:lnTo>
                    <a:pt x="11" y="248"/>
                  </a:lnTo>
                  <a:lnTo>
                    <a:pt x="6" y="278"/>
                  </a:lnTo>
                  <a:lnTo>
                    <a:pt x="2" y="310"/>
                  </a:lnTo>
                  <a:lnTo>
                    <a:pt x="0" y="345"/>
                  </a:lnTo>
                  <a:lnTo>
                    <a:pt x="0" y="385"/>
                  </a:lnTo>
                  <a:lnTo>
                    <a:pt x="0" y="385"/>
                  </a:lnTo>
                  <a:lnTo>
                    <a:pt x="2" y="404"/>
                  </a:lnTo>
                  <a:lnTo>
                    <a:pt x="4" y="423"/>
                  </a:lnTo>
                  <a:lnTo>
                    <a:pt x="6" y="440"/>
                  </a:lnTo>
                  <a:lnTo>
                    <a:pt x="8" y="457"/>
                  </a:lnTo>
                  <a:lnTo>
                    <a:pt x="15" y="488"/>
                  </a:lnTo>
                  <a:lnTo>
                    <a:pt x="24" y="515"/>
                  </a:lnTo>
                  <a:lnTo>
                    <a:pt x="33" y="538"/>
                  </a:lnTo>
                  <a:lnTo>
                    <a:pt x="45" y="558"/>
                  </a:lnTo>
                  <a:lnTo>
                    <a:pt x="56" y="575"/>
                  </a:lnTo>
                  <a:lnTo>
                    <a:pt x="67" y="589"/>
                  </a:lnTo>
                  <a:lnTo>
                    <a:pt x="79" y="600"/>
                  </a:lnTo>
                  <a:lnTo>
                    <a:pt x="90" y="609"/>
                  </a:lnTo>
                  <a:lnTo>
                    <a:pt x="100" y="617"/>
                  </a:lnTo>
                  <a:lnTo>
                    <a:pt x="109" y="621"/>
                  </a:lnTo>
                  <a:lnTo>
                    <a:pt x="123" y="628"/>
                  </a:lnTo>
                  <a:lnTo>
                    <a:pt x="128" y="629"/>
                  </a:lnTo>
                  <a:lnTo>
                    <a:pt x="477" y="653"/>
                  </a:lnTo>
                  <a:lnTo>
                    <a:pt x="473" y="0"/>
                  </a:lnTo>
                  <a:close/>
                </a:path>
              </a:pathLst>
            </a:custGeom>
            <a:solidFill>
              <a:schemeClr val="tx2">
                <a:lumMod val="75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1048605" name="Freeform 95"/>
            <p:cNvSpPr/>
            <p:nvPr/>
          </p:nvSpPr>
          <p:spPr bwMode="auto">
            <a:xfrm>
              <a:off x="10777463" y="2186833"/>
              <a:ext cx="822325" cy="1033463"/>
            </a:xfrm>
            <a:custGeom>
              <a:avLst/>
              <a:gdLst>
                <a:gd name="T0" fmla="*/ 0 w 518"/>
                <a:gd name="T1" fmla="*/ 316 h 651"/>
                <a:gd name="T2" fmla="*/ 2 w 518"/>
                <a:gd name="T3" fmla="*/ 382 h 651"/>
                <a:gd name="T4" fmla="*/ 15 w 518"/>
                <a:gd name="T5" fmla="*/ 444 h 651"/>
                <a:gd name="T6" fmla="*/ 37 w 518"/>
                <a:gd name="T7" fmla="*/ 499 h 651"/>
                <a:gd name="T8" fmla="*/ 68 w 518"/>
                <a:gd name="T9" fmla="*/ 549 h 651"/>
                <a:gd name="T10" fmla="*/ 94 w 518"/>
                <a:gd name="T11" fmla="*/ 581 h 651"/>
                <a:gd name="T12" fmla="*/ 114 w 518"/>
                <a:gd name="T13" fmla="*/ 599 h 651"/>
                <a:gd name="T14" fmla="*/ 135 w 518"/>
                <a:gd name="T15" fmla="*/ 615 h 651"/>
                <a:gd name="T16" fmla="*/ 158 w 518"/>
                <a:gd name="T17" fmla="*/ 628 h 651"/>
                <a:gd name="T18" fmla="*/ 183 w 518"/>
                <a:gd name="T19" fmla="*/ 639 h 651"/>
                <a:gd name="T20" fmla="*/ 208 w 518"/>
                <a:gd name="T21" fmla="*/ 646 h 651"/>
                <a:gd name="T22" fmla="*/ 234 w 518"/>
                <a:gd name="T23" fmla="*/ 651 h 651"/>
                <a:gd name="T24" fmla="*/ 246 w 518"/>
                <a:gd name="T25" fmla="*/ 651 h 651"/>
                <a:gd name="T26" fmla="*/ 273 w 518"/>
                <a:gd name="T27" fmla="*/ 651 h 651"/>
                <a:gd name="T28" fmla="*/ 299 w 518"/>
                <a:gd name="T29" fmla="*/ 646 h 651"/>
                <a:gd name="T30" fmla="*/ 324 w 518"/>
                <a:gd name="T31" fmla="*/ 640 h 651"/>
                <a:gd name="T32" fmla="*/ 348 w 518"/>
                <a:gd name="T33" fmla="*/ 629 h 651"/>
                <a:gd name="T34" fmla="*/ 372 w 518"/>
                <a:gd name="T35" fmla="*/ 617 h 651"/>
                <a:gd name="T36" fmla="*/ 393 w 518"/>
                <a:gd name="T37" fmla="*/ 601 h 651"/>
                <a:gd name="T38" fmla="*/ 415 w 518"/>
                <a:gd name="T39" fmla="*/ 583 h 651"/>
                <a:gd name="T40" fmla="*/ 451 w 518"/>
                <a:gd name="T41" fmla="*/ 540 h 651"/>
                <a:gd name="T42" fmla="*/ 482 w 518"/>
                <a:gd name="T43" fmla="*/ 489 h 651"/>
                <a:gd name="T44" fmla="*/ 503 w 518"/>
                <a:gd name="T45" fmla="*/ 431 h 651"/>
                <a:gd name="T46" fmla="*/ 516 w 518"/>
                <a:gd name="T47" fmla="*/ 369 h 651"/>
                <a:gd name="T48" fmla="*/ 518 w 518"/>
                <a:gd name="T49" fmla="*/ 335 h 651"/>
                <a:gd name="T50" fmla="*/ 516 w 518"/>
                <a:gd name="T51" fmla="*/ 270 h 651"/>
                <a:gd name="T52" fmla="*/ 503 w 518"/>
                <a:gd name="T53" fmla="*/ 207 h 651"/>
                <a:gd name="T54" fmla="*/ 481 w 518"/>
                <a:gd name="T55" fmla="*/ 152 h 651"/>
                <a:gd name="T56" fmla="*/ 451 w 518"/>
                <a:gd name="T57" fmla="*/ 102 h 651"/>
                <a:gd name="T58" fmla="*/ 424 w 518"/>
                <a:gd name="T59" fmla="*/ 71 h 651"/>
                <a:gd name="T60" fmla="*/ 404 w 518"/>
                <a:gd name="T61" fmla="*/ 53 h 651"/>
                <a:gd name="T62" fmla="*/ 382 w 518"/>
                <a:gd name="T63" fmla="*/ 37 h 651"/>
                <a:gd name="T64" fmla="*/ 359 w 518"/>
                <a:gd name="T65" fmla="*/ 23 h 651"/>
                <a:gd name="T66" fmla="*/ 336 w 518"/>
                <a:gd name="T67" fmla="*/ 13 h 651"/>
                <a:gd name="T68" fmla="*/ 311 w 518"/>
                <a:gd name="T69" fmla="*/ 5 h 651"/>
                <a:gd name="T70" fmla="*/ 285 w 518"/>
                <a:gd name="T71" fmla="*/ 2 h 651"/>
                <a:gd name="T72" fmla="*/ 271 w 518"/>
                <a:gd name="T73" fmla="*/ 0 h 651"/>
                <a:gd name="T74" fmla="*/ 244 w 518"/>
                <a:gd name="T75" fmla="*/ 0 h 651"/>
                <a:gd name="T76" fmla="*/ 219 w 518"/>
                <a:gd name="T77" fmla="*/ 5 h 651"/>
                <a:gd name="T78" fmla="*/ 193 w 518"/>
                <a:gd name="T79" fmla="*/ 12 h 651"/>
                <a:gd name="T80" fmla="*/ 169 w 518"/>
                <a:gd name="T81" fmla="*/ 22 h 651"/>
                <a:gd name="T82" fmla="*/ 146 w 518"/>
                <a:gd name="T83" fmla="*/ 34 h 651"/>
                <a:gd name="T84" fmla="*/ 124 w 518"/>
                <a:gd name="T85" fmla="*/ 50 h 651"/>
                <a:gd name="T86" fmla="*/ 104 w 518"/>
                <a:gd name="T87" fmla="*/ 68 h 651"/>
                <a:gd name="T88" fmla="*/ 66 w 518"/>
                <a:gd name="T89" fmla="*/ 111 h 651"/>
                <a:gd name="T90" fmla="*/ 37 w 518"/>
                <a:gd name="T91" fmla="*/ 162 h 651"/>
                <a:gd name="T92" fmla="*/ 14 w 518"/>
                <a:gd name="T93" fmla="*/ 220 h 651"/>
                <a:gd name="T94" fmla="*/ 2 w 518"/>
                <a:gd name="T95" fmla="*/ 283 h 651"/>
                <a:gd name="T96" fmla="*/ 0 w 518"/>
                <a:gd name="T97" fmla="*/ 3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8" h="651">
                  <a:moveTo>
                    <a:pt x="0" y="316"/>
                  </a:moveTo>
                  <a:lnTo>
                    <a:pt x="0" y="316"/>
                  </a:lnTo>
                  <a:lnTo>
                    <a:pt x="0" y="350"/>
                  </a:lnTo>
                  <a:lnTo>
                    <a:pt x="2" y="382"/>
                  </a:lnTo>
                  <a:lnTo>
                    <a:pt x="8" y="413"/>
                  </a:lnTo>
                  <a:lnTo>
                    <a:pt x="15" y="444"/>
                  </a:lnTo>
                  <a:lnTo>
                    <a:pt x="26" y="472"/>
                  </a:lnTo>
                  <a:lnTo>
                    <a:pt x="37" y="499"/>
                  </a:lnTo>
                  <a:lnTo>
                    <a:pt x="52" y="525"/>
                  </a:lnTo>
                  <a:lnTo>
                    <a:pt x="68" y="549"/>
                  </a:lnTo>
                  <a:lnTo>
                    <a:pt x="84" y="571"/>
                  </a:lnTo>
                  <a:lnTo>
                    <a:pt x="94" y="581"/>
                  </a:lnTo>
                  <a:lnTo>
                    <a:pt x="104" y="590"/>
                  </a:lnTo>
                  <a:lnTo>
                    <a:pt x="114" y="599"/>
                  </a:lnTo>
                  <a:lnTo>
                    <a:pt x="125" y="608"/>
                  </a:lnTo>
                  <a:lnTo>
                    <a:pt x="135" y="615"/>
                  </a:lnTo>
                  <a:lnTo>
                    <a:pt x="147" y="622"/>
                  </a:lnTo>
                  <a:lnTo>
                    <a:pt x="158" y="628"/>
                  </a:lnTo>
                  <a:lnTo>
                    <a:pt x="170" y="634"/>
                  </a:lnTo>
                  <a:lnTo>
                    <a:pt x="183" y="639"/>
                  </a:lnTo>
                  <a:lnTo>
                    <a:pt x="194" y="643"/>
                  </a:lnTo>
                  <a:lnTo>
                    <a:pt x="208" y="646"/>
                  </a:lnTo>
                  <a:lnTo>
                    <a:pt x="220" y="649"/>
                  </a:lnTo>
                  <a:lnTo>
                    <a:pt x="234" y="651"/>
                  </a:lnTo>
                  <a:lnTo>
                    <a:pt x="246" y="651"/>
                  </a:lnTo>
                  <a:lnTo>
                    <a:pt x="246" y="651"/>
                  </a:lnTo>
                  <a:lnTo>
                    <a:pt x="260" y="651"/>
                  </a:lnTo>
                  <a:lnTo>
                    <a:pt x="273" y="651"/>
                  </a:lnTo>
                  <a:lnTo>
                    <a:pt x="286" y="649"/>
                  </a:lnTo>
                  <a:lnTo>
                    <a:pt x="299" y="646"/>
                  </a:lnTo>
                  <a:lnTo>
                    <a:pt x="312" y="643"/>
                  </a:lnTo>
                  <a:lnTo>
                    <a:pt x="324" y="640"/>
                  </a:lnTo>
                  <a:lnTo>
                    <a:pt x="337" y="635"/>
                  </a:lnTo>
                  <a:lnTo>
                    <a:pt x="348" y="629"/>
                  </a:lnTo>
                  <a:lnTo>
                    <a:pt x="361" y="624"/>
                  </a:lnTo>
                  <a:lnTo>
                    <a:pt x="372" y="617"/>
                  </a:lnTo>
                  <a:lnTo>
                    <a:pt x="383" y="609"/>
                  </a:lnTo>
                  <a:lnTo>
                    <a:pt x="393" y="601"/>
                  </a:lnTo>
                  <a:lnTo>
                    <a:pt x="405" y="592"/>
                  </a:lnTo>
                  <a:lnTo>
                    <a:pt x="415" y="583"/>
                  </a:lnTo>
                  <a:lnTo>
                    <a:pt x="434" y="563"/>
                  </a:lnTo>
                  <a:lnTo>
                    <a:pt x="451" y="540"/>
                  </a:lnTo>
                  <a:lnTo>
                    <a:pt x="467" y="516"/>
                  </a:lnTo>
                  <a:lnTo>
                    <a:pt x="482" y="489"/>
                  </a:lnTo>
                  <a:lnTo>
                    <a:pt x="493" y="462"/>
                  </a:lnTo>
                  <a:lnTo>
                    <a:pt x="503" y="431"/>
                  </a:lnTo>
                  <a:lnTo>
                    <a:pt x="511" y="401"/>
                  </a:lnTo>
                  <a:lnTo>
                    <a:pt x="516" y="369"/>
                  </a:lnTo>
                  <a:lnTo>
                    <a:pt x="518" y="335"/>
                  </a:lnTo>
                  <a:lnTo>
                    <a:pt x="518" y="335"/>
                  </a:lnTo>
                  <a:lnTo>
                    <a:pt x="518" y="303"/>
                  </a:lnTo>
                  <a:lnTo>
                    <a:pt x="516" y="270"/>
                  </a:lnTo>
                  <a:lnTo>
                    <a:pt x="510" y="238"/>
                  </a:lnTo>
                  <a:lnTo>
                    <a:pt x="503" y="207"/>
                  </a:lnTo>
                  <a:lnTo>
                    <a:pt x="493" y="179"/>
                  </a:lnTo>
                  <a:lnTo>
                    <a:pt x="481" y="152"/>
                  </a:lnTo>
                  <a:lnTo>
                    <a:pt x="467" y="126"/>
                  </a:lnTo>
                  <a:lnTo>
                    <a:pt x="451" y="102"/>
                  </a:lnTo>
                  <a:lnTo>
                    <a:pt x="433" y="81"/>
                  </a:lnTo>
                  <a:lnTo>
                    <a:pt x="424" y="71"/>
                  </a:lnTo>
                  <a:lnTo>
                    <a:pt x="414" y="62"/>
                  </a:lnTo>
                  <a:lnTo>
                    <a:pt x="404" y="53"/>
                  </a:lnTo>
                  <a:lnTo>
                    <a:pt x="393" y="45"/>
                  </a:lnTo>
                  <a:lnTo>
                    <a:pt x="382" y="37"/>
                  </a:lnTo>
                  <a:lnTo>
                    <a:pt x="371" y="30"/>
                  </a:lnTo>
                  <a:lnTo>
                    <a:pt x="359" y="23"/>
                  </a:lnTo>
                  <a:lnTo>
                    <a:pt x="348" y="17"/>
                  </a:lnTo>
                  <a:lnTo>
                    <a:pt x="336" y="13"/>
                  </a:lnTo>
                  <a:lnTo>
                    <a:pt x="323" y="8"/>
                  </a:lnTo>
                  <a:lnTo>
                    <a:pt x="311" y="5"/>
                  </a:lnTo>
                  <a:lnTo>
                    <a:pt x="297" y="3"/>
                  </a:lnTo>
                  <a:lnTo>
                    <a:pt x="285" y="2"/>
                  </a:lnTo>
                  <a:lnTo>
                    <a:pt x="271" y="0"/>
                  </a:lnTo>
                  <a:lnTo>
                    <a:pt x="271" y="0"/>
                  </a:lnTo>
                  <a:lnTo>
                    <a:pt x="258" y="0"/>
                  </a:lnTo>
                  <a:lnTo>
                    <a:pt x="244" y="0"/>
                  </a:lnTo>
                  <a:lnTo>
                    <a:pt x="232" y="3"/>
                  </a:lnTo>
                  <a:lnTo>
                    <a:pt x="219" y="5"/>
                  </a:lnTo>
                  <a:lnTo>
                    <a:pt x="206" y="8"/>
                  </a:lnTo>
                  <a:lnTo>
                    <a:pt x="193" y="12"/>
                  </a:lnTo>
                  <a:lnTo>
                    <a:pt x="181" y="16"/>
                  </a:lnTo>
                  <a:lnTo>
                    <a:pt x="169" y="22"/>
                  </a:lnTo>
                  <a:lnTo>
                    <a:pt x="157" y="28"/>
                  </a:lnTo>
                  <a:lnTo>
                    <a:pt x="146" y="34"/>
                  </a:lnTo>
                  <a:lnTo>
                    <a:pt x="135" y="42"/>
                  </a:lnTo>
                  <a:lnTo>
                    <a:pt x="124" y="50"/>
                  </a:lnTo>
                  <a:lnTo>
                    <a:pt x="114" y="59"/>
                  </a:lnTo>
                  <a:lnTo>
                    <a:pt x="104" y="68"/>
                  </a:lnTo>
                  <a:lnTo>
                    <a:pt x="84" y="89"/>
                  </a:lnTo>
                  <a:lnTo>
                    <a:pt x="66" y="111"/>
                  </a:lnTo>
                  <a:lnTo>
                    <a:pt x="51" y="136"/>
                  </a:lnTo>
                  <a:lnTo>
                    <a:pt x="37" y="162"/>
                  </a:lnTo>
                  <a:lnTo>
                    <a:pt x="25" y="191"/>
                  </a:lnTo>
                  <a:lnTo>
                    <a:pt x="14" y="220"/>
                  </a:lnTo>
                  <a:lnTo>
                    <a:pt x="8" y="250"/>
                  </a:lnTo>
                  <a:lnTo>
                    <a:pt x="2" y="283"/>
                  </a:lnTo>
                  <a:lnTo>
                    <a:pt x="0" y="316"/>
                  </a:lnTo>
                  <a:lnTo>
                    <a:pt x="0" y="316"/>
                  </a:ln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1048606" name="Freeform 96"/>
            <p:cNvSpPr/>
            <p:nvPr/>
          </p:nvSpPr>
          <p:spPr bwMode="auto">
            <a:xfrm>
              <a:off x="10820325" y="2240808"/>
              <a:ext cx="736600" cy="925513"/>
            </a:xfrm>
            <a:custGeom>
              <a:avLst/>
              <a:gdLst>
                <a:gd name="T0" fmla="*/ 0 w 464"/>
                <a:gd name="T1" fmla="*/ 283 h 583"/>
                <a:gd name="T2" fmla="*/ 3 w 464"/>
                <a:gd name="T3" fmla="*/ 342 h 583"/>
                <a:gd name="T4" fmla="*/ 14 w 464"/>
                <a:gd name="T5" fmla="*/ 397 h 583"/>
                <a:gd name="T6" fmla="*/ 34 w 464"/>
                <a:gd name="T7" fmla="*/ 447 h 583"/>
                <a:gd name="T8" fmla="*/ 61 w 464"/>
                <a:gd name="T9" fmla="*/ 491 h 583"/>
                <a:gd name="T10" fmla="*/ 94 w 464"/>
                <a:gd name="T11" fmla="*/ 529 h 583"/>
                <a:gd name="T12" fmla="*/ 132 w 464"/>
                <a:gd name="T13" fmla="*/ 557 h 583"/>
                <a:gd name="T14" fmla="*/ 153 w 464"/>
                <a:gd name="T15" fmla="*/ 567 h 583"/>
                <a:gd name="T16" fmla="*/ 175 w 464"/>
                <a:gd name="T17" fmla="*/ 575 h 583"/>
                <a:gd name="T18" fmla="*/ 198 w 464"/>
                <a:gd name="T19" fmla="*/ 581 h 583"/>
                <a:gd name="T20" fmla="*/ 222 w 464"/>
                <a:gd name="T21" fmla="*/ 583 h 583"/>
                <a:gd name="T22" fmla="*/ 233 w 464"/>
                <a:gd name="T23" fmla="*/ 583 h 583"/>
                <a:gd name="T24" fmla="*/ 257 w 464"/>
                <a:gd name="T25" fmla="*/ 581 h 583"/>
                <a:gd name="T26" fmla="*/ 279 w 464"/>
                <a:gd name="T27" fmla="*/ 576 h 583"/>
                <a:gd name="T28" fmla="*/ 302 w 464"/>
                <a:gd name="T29" fmla="*/ 568 h 583"/>
                <a:gd name="T30" fmla="*/ 332 w 464"/>
                <a:gd name="T31" fmla="*/ 551 h 583"/>
                <a:gd name="T32" fmla="*/ 371 w 464"/>
                <a:gd name="T33" fmla="*/ 522 h 583"/>
                <a:gd name="T34" fmla="*/ 404 w 464"/>
                <a:gd name="T35" fmla="*/ 483 h 583"/>
                <a:gd name="T36" fmla="*/ 431 w 464"/>
                <a:gd name="T37" fmla="*/ 438 h 583"/>
                <a:gd name="T38" fmla="*/ 450 w 464"/>
                <a:gd name="T39" fmla="*/ 386 h 583"/>
                <a:gd name="T40" fmla="*/ 461 w 464"/>
                <a:gd name="T41" fmla="*/ 331 h 583"/>
                <a:gd name="T42" fmla="*/ 464 w 464"/>
                <a:gd name="T43" fmla="*/ 300 h 583"/>
                <a:gd name="T44" fmla="*/ 461 w 464"/>
                <a:gd name="T45" fmla="*/ 241 h 583"/>
                <a:gd name="T46" fmla="*/ 450 w 464"/>
                <a:gd name="T47" fmla="*/ 187 h 583"/>
                <a:gd name="T48" fmla="*/ 430 w 464"/>
                <a:gd name="T49" fmla="*/ 136 h 583"/>
                <a:gd name="T50" fmla="*/ 404 w 464"/>
                <a:gd name="T51" fmla="*/ 92 h 583"/>
                <a:gd name="T52" fmla="*/ 371 w 464"/>
                <a:gd name="T53" fmla="*/ 56 h 583"/>
                <a:gd name="T54" fmla="*/ 332 w 464"/>
                <a:gd name="T55" fmla="*/ 28 h 583"/>
                <a:gd name="T56" fmla="*/ 311 w 464"/>
                <a:gd name="T57" fmla="*/ 16 h 583"/>
                <a:gd name="T58" fmla="*/ 289 w 464"/>
                <a:gd name="T59" fmla="*/ 8 h 583"/>
                <a:gd name="T60" fmla="*/ 267 w 464"/>
                <a:gd name="T61" fmla="*/ 4 h 583"/>
                <a:gd name="T62" fmla="*/ 243 w 464"/>
                <a:gd name="T63" fmla="*/ 0 h 583"/>
                <a:gd name="T64" fmla="*/ 231 w 464"/>
                <a:gd name="T65" fmla="*/ 0 h 583"/>
                <a:gd name="T66" fmla="*/ 207 w 464"/>
                <a:gd name="T67" fmla="*/ 3 h 583"/>
                <a:gd name="T68" fmla="*/ 184 w 464"/>
                <a:gd name="T69" fmla="*/ 8 h 583"/>
                <a:gd name="T70" fmla="*/ 163 w 464"/>
                <a:gd name="T71" fmla="*/ 15 h 583"/>
                <a:gd name="T72" fmla="*/ 131 w 464"/>
                <a:gd name="T73" fmla="*/ 32 h 583"/>
                <a:gd name="T74" fmla="*/ 93 w 464"/>
                <a:gd name="T75" fmla="*/ 62 h 583"/>
                <a:gd name="T76" fmla="*/ 60 w 464"/>
                <a:gd name="T77" fmla="*/ 100 h 583"/>
                <a:gd name="T78" fmla="*/ 34 w 464"/>
                <a:gd name="T79" fmla="*/ 145 h 583"/>
                <a:gd name="T80" fmla="*/ 13 w 464"/>
                <a:gd name="T81" fmla="*/ 197 h 583"/>
                <a:gd name="T82" fmla="*/ 2 w 464"/>
                <a:gd name="T83" fmla="*/ 254 h 583"/>
                <a:gd name="T84" fmla="*/ 0 w 464"/>
                <a:gd name="T85" fmla="*/ 283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4" h="583">
                  <a:moveTo>
                    <a:pt x="0" y="283"/>
                  </a:moveTo>
                  <a:lnTo>
                    <a:pt x="0" y="283"/>
                  </a:lnTo>
                  <a:lnTo>
                    <a:pt x="0" y="313"/>
                  </a:lnTo>
                  <a:lnTo>
                    <a:pt x="3" y="342"/>
                  </a:lnTo>
                  <a:lnTo>
                    <a:pt x="8" y="370"/>
                  </a:lnTo>
                  <a:lnTo>
                    <a:pt x="14" y="397"/>
                  </a:lnTo>
                  <a:lnTo>
                    <a:pt x="24" y="422"/>
                  </a:lnTo>
                  <a:lnTo>
                    <a:pt x="34" y="447"/>
                  </a:lnTo>
                  <a:lnTo>
                    <a:pt x="46" y="470"/>
                  </a:lnTo>
                  <a:lnTo>
                    <a:pt x="61" y="491"/>
                  </a:lnTo>
                  <a:lnTo>
                    <a:pt x="77" y="511"/>
                  </a:lnTo>
                  <a:lnTo>
                    <a:pt x="94" y="529"/>
                  </a:lnTo>
                  <a:lnTo>
                    <a:pt x="112" y="543"/>
                  </a:lnTo>
                  <a:lnTo>
                    <a:pt x="132" y="557"/>
                  </a:lnTo>
                  <a:lnTo>
                    <a:pt x="142" y="563"/>
                  </a:lnTo>
                  <a:lnTo>
                    <a:pt x="153" y="567"/>
                  </a:lnTo>
                  <a:lnTo>
                    <a:pt x="164" y="572"/>
                  </a:lnTo>
                  <a:lnTo>
                    <a:pt x="175" y="575"/>
                  </a:lnTo>
                  <a:lnTo>
                    <a:pt x="186" y="579"/>
                  </a:lnTo>
                  <a:lnTo>
                    <a:pt x="198" y="581"/>
                  </a:lnTo>
                  <a:lnTo>
                    <a:pt x="209" y="582"/>
                  </a:lnTo>
                  <a:lnTo>
                    <a:pt x="222" y="583"/>
                  </a:lnTo>
                  <a:lnTo>
                    <a:pt x="222" y="583"/>
                  </a:lnTo>
                  <a:lnTo>
                    <a:pt x="233" y="583"/>
                  </a:lnTo>
                  <a:lnTo>
                    <a:pt x="245" y="582"/>
                  </a:lnTo>
                  <a:lnTo>
                    <a:pt x="257" y="581"/>
                  </a:lnTo>
                  <a:lnTo>
                    <a:pt x="268" y="579"/>
                  </a:lnTo>
                  <a:lnTo>
                    <a:pt x="279" y="576"/>
                  </a:lnTo>
                  <a:lnTo>
                    <a:pt x="291" y="572"/>
                  </a:lnTo>
                  <a:lnTo>
                    <a:pt x="302" y="568"/>
                  </a:lnTo>
                  <a:lnTo>
                    <a:pt x="312" y="564"/>
                  </a:lnTo>
                  <a:lnTo>
                    <a:pt x="332" y="551"/>
                  </a:lnTo>
                  <a:lnTo>
                    <a:pt x="353" y="538"/>
                  </a:lnTo>
                  <a:lnTo>
                    <a:pt x="371" y="522"/>
                  </a:lnTo>
                  <a:lnTo>
                    <a:pt x="388" y="504"/>
                  </a:lnTo>
                  <a:lnTo>
                    <a:pt x="404" y="483"/>
                  </a:lnTo>
                  <a:lnTo>
                    <a:pt x="418" y="462"/>
                  </a:lnTo>
                  <a:lnTo>
                    <a:pt x="431" y="438"/>
                  </a:lnTo>
                  <a:lnTo>
                    <a:pt x="441" y="413"/>
                  </a:lnTo>
                  <a:lnTo>
                    <a:pt x="450" y="386"/>
                  </a:lnTo>
                  <a:lnTo>
                    <a:pt x="457" y="359"/>
                  </a:lnTo>
                  <a:lnTo>
                    <a:pt x="461" y="331"/>
                  </a:lnTo>
                  <a:lnTo>
                    <a:pt x="464" y="300"/>
                  </a:lnTo>
                  <a:lnTo>
                    <a:pt x="464" y="300"/>
                  </a:lnTo>
                  <a:lnTo>
                    <a:pt x="464" y="271"/>
                  </a:lnTo>
                  <a:lnTo>
                    <a:pt x="461" y="241"/>
                  </a:lnTo>
                  <a:lnTo>
                    <a:pt x="457" y="213"/>
                  </a:lnTo>
                  <a:lnTo>
                    <a:pt x="450" y="187"/>
                  </a:lnTo>
                  <a:lnTo>
                    <a:pt x="441" y="161"/>
                  </a:lnTo>
                  <a:lnTo>
                    <a:pt x="430" y="136"/>
                  </a:lnTo>
                  <a:lnTo>
                    <a:pt x="417" y="114"/>
                  </a:lnTo>
                  <a:lnTo>
                    <a:pt x="404" y="92"/>
                  </a:lnTo>
                  <a:lnTo>
                    <a:pt x="388" y="73"/>
                  </a:lnTo>
                  <a:lnTo>
                    <a:pt x="371" y="56"/>
                  </a:lnTo>
                  <a:lnTo>
                    <a:pt x="352" y="40"/>
                  </a:lnTo>
                  <a:lnTo>
                    <a:pt x="332" y="28"/>
                  </a:lnTo>
                  <a:lnTo>
                    <a:pt x="322" y="22"/>
                  </a:lnTo>
                  <a:lnTo>
                    <a:pt x="311" y="16"/>
                  </a:lnTo>
                  <a:lnTo>
                    <a:pt x="301" y="12"/>
                  </a:lnTo>
                  <a:lnTo>
                    <a:pt x="289" y="8"/>
                  </a:lnTo>
                  <a:lnTo>
                    <a:pt x="278" y="6"/>
                  </a:lnTo>
                  <a:lnTo>
                    <a:pt x="267" y="4"/>
                  </a:lnTo>
                  <a:lnTo>
                    <a:pt x="254" y="2"/>
                  </a:lnTo>
                  <a:lnTo>
                    <a:pt x="243" y="0"/>
                  </a:lnTo>
                  <a:lnTo>
                    <a:pt x="243" y="0"/>
                  </a:lnTo>
                  <a:lnTo>
                    <a:pt x="231" y="0"/>
                  </a:lnTo>
                  <a:lnTo>
                    <a:pt x="219" y="2"/>
                  </a:lnTo>
                  <a:lnTo>
                    <a:pt x="207" y="3"/>
                  </a:lnTo>
                  <a:lnTo>
                    <a:pt x="196" y="5"/>
                  </a:lnTo>
                  <a:lnTo>
                    <a:pt x="184" y="8"/>
                  </a:lnTo>
                  <a:lnTo>
                    <a:pt x="173" y="12"/>
                  </a:lnTo>
                  <a:lnTo>
                    <a:pt x="163" y="15"/>
                  </a:lnTo>
                  <a:lnTo>
                    <a:pt x="151" y="21"/>
                  </a:lnTo>
                  <a:lnTo>
                    <a:pt x="131" y="32"/>
                  </a:lnTo>
                  <a:lnTo>
                    <a:pt x="112" y="46"/>
                  </a:lnTo>
                  <a:lnTo>
                    <a:pt x="93" y="62"/>
                  </a:lnTo>
                  <a:lnTo>
                    <a:pt x="76" y="80"/>
                  </a:lnTo>
                  <a:lnTo>
                    <a:pt x="60" y="100"/>
                  </a:lnTo>
                  <a:lnTo>
                    <a:pt x="46" y="123"/>
                  </a:lnTo>
                  <a:lnTo>
                    <a:pt x="34" y="145"/>
                  </a:lnTo>
                  <a:lnTo>
                    <a:pt x="22" y="170"/>
                  </a:lnTo>
                  <a:lnTo>
                    <a:pt x="13" y="197"/>
                  </a:lnTo>
                  <a:lnTo>
                    <a:pt x="8" y="224"/>
                  </a:lnTo>
                  <a:lnTo>
                    <a:pt x="2" y="254"/>
                  </a:lnTo>
                  <a:lnTo>
                    <a:pt x="0" y="283"/>
                  </a:lnTo>
                  <a:lnTo>
                    <a:pt x="0" y="283"/>
                  </a:lnTo>
                  <a:close/>
                </a:path>
              </a:pathLst>
            </a:custGeom>
            <a:solidFill>
              <a:srgbClr val="FFFFFF"/>
            </a:solidFill>
            <a:ln>
              <a:noFill/>
            </a:ln>
          </p:spPr>
          <p:txBody>
            <a:bodyPr vert="horz" wrap="square" lIns="91440" tIns="45720" rIns="91440" bIns="45720" numCol="1" anchor="t" anchorCtr="0" compatLnSpc="1"/>
            <a:lstStyle/>
            <a:p>
              <a:endParaRPr lang="en-US" dirty="0">
                <a:cs typeface="+mn-ea"/>
                <a:sym typeface="+mn-lt"/>
              </a:endParaRPr>
            </a:p>
          </p:txBody>
        </p:sp>
        <p:sp>
          <p:nvSpPr>
            <p:cNvPr id="1048607" name="Freeform 101"/>
            <p:cNvSpPr/>
            <p:nvPr/>
          </p:nvSpPr>
          <p:spPr bwMode="auto">
            <a:xfrm>
              <a:off x="9385225" y="2853583"/>
              <a:ext cx="193675" cy="50800"/>
            </a:xfrm>
            <a:custGeom>
              <a:avLst/>
              <a:gdLst>
                <a:gd name="T0" fmla="*/ 11 w 122"/>
                <a:gd name="T1" fmla="*/ 32 h 32"/>
                <a:gd name="T2" fmla="*/ 11 w 122"/>
                <a:gd name="T3" fmla="*/ 32 h 32"/>
                <a:gd name="T4" fmla="*/ 6 w 122"/>
                <a:gd name="T5" fmla="*/ 32 h 32"/>
                <a:gd name="T6" fmla="*/ 3 w 122"/>
                <a:gd name="T7" fmla="*/ 30 h 32"/>
                <a:gd name="T8" fmla="*/ 1 w 122"/>
                <a:gd name="T9" fmla="*/ 26 h 32"/>
                <a:gd name="T10" fmla="*/ 0 w 122"/>
                <a:gd name="T11" fmla="*/ 22 h 32"/>
                <a:gd name="T12" fmla="*/ 0 w 122"/>
                <a:gd name="T13" fmla="*/ 22 h 32"/>
                <a:gd name="T14" fmla="*/ 1 w 122"/>
                <a:gd name="T15" fmla="*/ 17 h 32"/>
                <a:gd name="T16" fmla="*/ 2 w 122"/>
                <a:gd name="T17" fmla="*/ 14 h 32"/>
                <a:gd name="T18" fmla="*/ 5 w 122"/>
                <a:gd name="T19" fmla="*/ 11 h 32"/>
                <a:gd name="T20" fmla="*/ 10 w 122"/>
                <a:gd name="T21" fmla="*/ 9 h 32"/>
                <a:gd name="T22" fmla="*/ 109 w 122"/>
                <a:gd name="T23" fmla="*/ 0 h 32"/>
                <a:gd name="T24" fmla="*/ 109 w 122"/>
                <a:gd name="T25" fmla="*/ 0 h 32"/>
                <a:gd name="T26" fmla="*/ 114 w 122"/>
                <a:gd name="T27" fmla="*/ 1 h 32"/>
                <a:gd name="T28" fmla="*/ 118 w 122"/>
                <a:gd name="T29" fmla="*/ 4 h 32"/>
                <a:gd name="T30" fmla="*/ 121 w 122"/>
                <a:gd name="T31" fmla="*/ 7 h 32"/>
                <a:gd name="T32" fmla="*/ 122 w 122"/>
                <a:gd name="T33" fmla="*/ 10 h 32"/>
                <a:gd name="T34" fmla="*/ 122 w 122"/>
                <a:gd name="T35" fmla="*/ 10 h 32"/>
                <a:gd name="T36" fmla="*/ 122 w 122"/>
                <a:gd name="T37" fmla="*/ 15 h 32"/>
                <a:gd name="T38" fmla="*/ 120 w 122"/>
                <a:gd name="T39" fmla="*/ 19 h 32"/>
                <a:gd name="T40" fmla="*/ 116 w 122"/>
                <a:gd name="T41" fmla="*/ 22 h 32"/>
                <a:gd name="T42" fmla="*/ 112 w 122"/>
                <a:gd name="T43" fmla="*/ 23 h 32"/>
                <a:gd name="T44" fmla="*/ 12 w 122"/>
                <a:gd name="T45" fmla="*/ 32 h 32"/>
                <a:gd name="T46" fmla="*/ 12 w 122"/>
                <a:gd name="T47" fmla="*/ 32 h 32"/>
                <a:gd name="T48" fmla="*/ 11 w 122"/>
                <a:gd name="T49" fmla="*/ 32 h 32"/>
                <a:gd name="T50" fmla="*/ 11 w 122"/>
                <a:gd name="T5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 h="32">
                  <a:moveTo>
                    <a:pt x="11" y="32"/>
                  </a:moveTo>
                  <a:lnTo>
                    <a:pt x="11" y="32"/>
                  </a:lnTo>
                  <a:lnTo>
                    <a:pt x="6" y="32"/>
                  </a:lnTo>
                  <a:lnTo>
                    <a:pt x="3" y="30"/>
                  </a:lnTo>
                  <a:lnTo>
                    <a:pt x="1" y="26"/>
                  </a:lnTo>
                  <a:lnTo>
                    <a:pt x="0" y="22"/>
                  </a:lnTo>
                  <a:lnTo>
                    <a:pt x="0" y="22"/>
                  </a:lnTo>
                  <a:lnTo>
                    <a:pt x="1" y="17"/>
                  </a:lnTo>
                  <a:lnTo>
                    <a:pt x="2" y="14"/>
                  </a:lnTo>
                  <a:lnTo>
                    <a:pt x="5" y="11"/>
                  </a:lnTo>
                  <a:lnTo>
                    <a:pt x="10" y="9"/>
                  </a:lnTo>
                  <a:lnTo>
                    <a:pt x="109" y="0"/>
                  </a:lnTo>
                  <a:lnTo>
                    <a:pt x="109" y="0"/>
                  </a:lnTo>
                  <a:lnTo>
                    <a:pt x="114" y="1"/>
                  </a:lnTo>
                  <a:lnTo>
                    <a:pt x="118" y="4"/>
                  </a:lnTo>
                  <a:lnTo>
                    <a:pt x="121" y="7"/>
                  </a:lnTo>
                  <a:lnTo>
                    <a:pt x="122" y="10"/>
                  </a:lnTo>
                  <a:lnTo>
                    <a:pt x="122" y="10"/>
                  </a:lnTo>
                  <a:lnTo>
                    <a:pt x="122" y="15"/>
                  </a:lnTo>
                  <a:lnTo>
                    <a:pt x="120" y="19"/>
                  </a:lnTo>
                  <a:lnTo>
                    <a:pt x="116" y="22"/>
                  </a:lnTo>
                  <a:lnTo>
                    <a:pt x="112" y="23"/>
                  </a:lnTo>
                  <a:lnTo>
                    <a:pt x="12" y="32"/>
                  </a:lnTo>
                  <a:lnTo>
                    <a:pt x="12" y="32"/>
                  </a:lnTo>
                  <a:lnTo>
                    <a:pt x="11" y="32"/>
                  </a:lnTo>
                  <a:lnTo>
                    <a:pt x="11" y="32"/>
                  </a:lnTo>
                  <a:close/>
                </a:path>
              </a:pathLst>
            </a:custGeom>
            <a:solidFill>
              <a:srgbClr val="262625"/>
            </a:solidFill>
            <a:ln>
              <a:noFill/>
            </a:ln>
          </p:spPr>
          <p:txBody>
            <a:bodyPr vert="horz" wrap="square" lIns="91440" tIns="45720" rIns="91440" bIns="45720" numCol="1" anchor="t" anchorCtr="0" compatLnSpc="1"/>
            <a:lstStyle/>
            <a:p>
              <a:endParaRPr lang="en-US" dirty="0">
                <a:cs typeface="+mn-ea"/>
                <a:sym typeface="+mn-lt"/>
              </a:endParaRPr>
            </a:p>
          </p:txBody>
        </p:sp>
        <p:sp>
          <p:nvSpPr>
            <p:cNvPr id="1048608" name="Freeform 102"/>
            <p:cNvSpPr/>
            <p:nvPr/>
          </p:nvSpPr>
          <p:spPr bwMode="auto">
            <a:xfrm>
              <a:off x="8826425" y="2891683"/>
              <a:ext cx="1544638" cy="1176338"/>
            </a:xfrm>
            <a:custGeom>
              <a:avLst/>
              <a:gdLst>
                <a:gd name="T0" fmla="*/ 309 w 973"/>
                <a:gd name="T1" fmla="*/ 741 h 741"/>
                <a:gd name="T2" fmla="*/ 280 w 973"/>
                <a:gd name="T3" fmla="*/ 739 h 741"/>
                <a:gd name="T4" fmla="*/ 252 w 973"/>
                <a:gd name="T5" fmla="*/ 734 h 741"/>
                <a:gd name="T6" fmla="*/ 199 w 973"/>
                <a:gd name="T7" fmla="*/ 716 h 741"/>
                <a:gd name="T8" fmla="*/ 148 w 973"/>
                <a:gd name="T9" fmla="*/ 691 h 741"/>
                <a:gd name="T10" fmla="*/ 103 w 973"/>
                <a:gd name="T11" fmla="*/ 663 h 741"/>
                <a:gd name="T12" fmla="*/ 64 w 973"/>
                <a:gd name="T13" fmla="*/ 632 h 741"/>
                <a:gd name="T14" fmla="*/ 11 w 973"/>
                <a:gd name="T15" fmla="*/ 584 h 741"/>
                <a:gd name="T16" fmla="*/ 109 w 973"/>
                <a:gd name="T17" fmla="*/ 471 h 741"/>
                <a:gd name="T18" fmla="*/ 128 w 973"/>
                <a:gd name="T19" fmla="*/ 489 h 741"/>
                <a:gd name="T20" fmla="*/ 174 w 973"/>
                <a:gd name="T21" fmla="*/ 529 h 741"/>
                <a:gd name="T22" fmla="*/ 227 w 973"/>
                <a:gd name="T23" fmla="*/ 564 h 741"/>
                <a:gd name="T24" fmla="*/ 254 w 973"/>
                <a:gd name="T25" fmla="*/ 578 h 741"/>
                <a:gd name="T26" fmla="*/ 281 w 973"/>
                <a:gd name="T27" fmla="*/ 587 h 741"/>
                <a:gd name="T28" fmla="*/ 306 w 973"/>
                <a:gd name="T29" fmla="*/ 592 h 741"/>
                <a:gd name="T30" fmla="*/ 314 w 973"/>
                <a:gd name="T31" fmla="*/ 589 h 741"/>
                <a:gd name="T32" fmla="*/ 338 w 973"/>
                <a:gd name="T33" fmla="*/ 576 h 741"/>
                <a:gd name="T34" fmla="*/ 364 w 973"/>
                <a:gd name="T35" fmla="*/ 557 h 741"/>
                <a:gd name="T36" fmla="*/ 400 w 973"/>
                <a:gd name="T37" fmla="*/ 526 h 741"/>
                <a:gd name="T38" fmla="*/ 447 w 973"/>
                <a:gd name="T39" fmla="*/ 483 h 741"/>
                <a:gd name="T40" fmla="*/ 506 w 973"/>
                <a:gd name="T41" fmla="*/ 422 h 741"/>
                <a:gd name="T42" fmla="*/ 577 w 973"/>
                <a:gd name="T43" fmla="*/ 344 h 741"/>
                <a:gd name="T44" fmla="*/ 618 w 973"/>
                <a:gd name="T45" fmla="*/ 296 h 741"/>
                <a:gd name="T46" fmla="*/ 707 w 973"/>
                <a:gd name="T47" fmla="*/ 188 h 741"/>
                <a:gd name="T48" fmla="*/ 833 w 973"/>
                <a:gd name="T49" fmla="*/ 26 h 741"/>
                <a:gd name="T50" fmla="*/ 973 w 973"/>
                <a:gd name="T51" fmla="*/ 89 h 741"/>
                <a:gd name="T52" fmla="*/ 950 w 973"/>
                <a:gd name="T53" fmla="*/ 119 h 741"/>
                <a:gd name="T54" fmla="*/ 859 w 973"/>
                <a:gd name="T55" fmla="*/ 238 h 741"/>
                <a:gd name="T56" fmla="*/ 770 w 973"/>
                <a:gd name="T57" fmla="*/ 346 h 741"/>
                <a:gd name="T58" fmla="*/ 722 w 973"/>
                <a:gd name="T59" fmla="*/ 404 h 741"/>
                <a:gd name="T60" fmla="*/ 633 w 973"/>
                <a:gd name="T61" fmla="*/ 503 h 741"/>
                <a:gd name="T62" fmla="*/ 559 w 973"/>
                <a:gd name="T63" fmla="*/ 581 h 741"/>
                <a:gd name="T64" fmla="*/ 496 w 973"/>
                <a:gd name="T65" fmla="*/ 640 h 741"/>
                <a:gd name="T66" fmla="*/ 443 w 973"/>
                <a:gd name="T67" fmla="*/ 683 h 741"/>
                <a:gd name="T68" fmla="*/ 399 w 973"/>
                <a:gd name="T69" fmla="*/ 713 h 741"/>
                <a:gd name="T70" fmla="*/ 363 w 973"/>
                <a:gd name="T71" fmla="*/ 730 h 741"/>
                <a:gd name="T72" fmla="*/ 334 w 973"/>
                <a:gd name="T73" fmla="*/ 739 h 741"/>
                <a:gd name="T74" fmla="*/ 309 w 973"/>
                <a:gd name="T75"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3" h="741">
                  <a:moveTo>
                    <a:pt x="309" y="741"/>
                  </a:moveTo>
                  <a:lnTo>
                    <a:pt x="309" y="741"/>
                  </a:lnTo>
                  <a:lnTo>
                    <a:pt x="294" y="740"/>
                  </a:lnTo>
                  <a:lnTo>
                    <a:pt x="280" y="739"/>
                  </a:lnTo>
                  <a:lnTo>
                    <a:pt x="266" y="736"/>
                  </a:lnTo>
                  <a:lnTo>
                    <a:pt x="252" y="734"/>
                  </a:lnTo>
                  <a:lnTo>
                    <a:pt x="225" y="726"/>
                  </a:lnTo>
                  <a:lnTo>
                    <a:pt x="199" y="716"/>
                  </a:lnTo>
                  <a:lnTo>
                    <a:pt x="173" y="705"/>
                  </a:lnTo>
                  <a:lnTo>
                    <a:pt x="148" y="691"/>
                  </a:lnTo>
                  <a:lnTo>
                    <a:pt x="125" y="678"/>
                  </a:lnTo>
                  <a:lnTo>
                    <a:pt x="103" y="663"/>
                  </a:lnTo>
                  <a:lnTo>
                    <a:pt x="82" y="647"/>
                  </a:lnTo>
                  <a:lnTo>
                    <a:pt x="64" y="632"/>
                  </a:lnTo>
                  <a:lnTo>
                    <a:pt x="33" y="605"/>
                  </a:lnTo>
                  <a:lnTo>
                    <a:pt x="11" y="584"/>
                  </a:lnTo>
                  <a:lnTo>
                    <a:pt x="0" y="571"/>
                  </a:lnTo>
                  <a:lnTo>
                    <a:pt x="109" y="471"/>
                  </a:lnTo>
                  <a:lnTo>
                    <a:pt x="109" y="471"/>
                  </a:lnTo>
                  <a:lnTo>
                    <a:pt x="128" y="489"/>
                  </a:lnTo>
                  <a:lnTo>
                    <a:pt x="149" y="509"/>
                  </a:lnTo>
                  <a:lnTo>
                    <a:pt x="174" y="529"/>
                  </a:lnTo>
                  <a:lnTo>
                    <a:pt x="200" y="547"/>
                  </a:lnTo>
                  <a:lnTo>
                    <a:pt x="227" y="564"/>
                  </a:lnTo>
                  <a:lnTo>
                    <a:pt x="241" y="572"/>
                  </a:lnTo>
                  <a:lnTo>
                    <a:pt x="254" y="578"/>
                  </a:lnTo>
                  <a:lnTo>
                    <a:pt x="268" y="584"/>
                  </a:lnTo>
                  <a:lnTo>
                    <a:pt x="281" y="587"/>
                  </a:lnTo>
                  <a:lnTo>
                    <a:pt x="294" y="590"/>
                  </a:lnTo>
                  <a:lnTo>
                    <a:pt x="306" y="592"/>
                  </a:lnTo>
                  <a:lnTo>
                    <a:pt x="306" y="592"/>
                  </a:lnTo>
                  <a:lnTo>
                    <a:pt x="314" y="589"/>
                  </a:lnTo>
                  <a:lnTo>
                    <a:pt x="328" y="581"/>
                  </a:lnTo>
                  <a:lnTo>
                    <a:pt x="338" y="576"/>
                  </a:lnTo>
                  <a:lnTo>
                    <a:pt x="349" y="568"/>
                  </a:lnTo>
                  <a:lnTo>
                    <a:pt x="364" y="557"/>
                  </a:lnTo>
                  <a:lnTo>
                    <a:pt x="381" y="543"/>
                  </a:lnTo>
                  <a:lnTo>
                    <a:pt x="400" y="526"/>
                  </a:lnTo>
                  <a:lnTo>
                    <a:pt x="422" y="507"/>
                  </a:lnTo>
                  <a:lnTo>
                    <a:pt x="447" y="483"/>
                  </a:lnTo>
                  <a:lnTo>
                    <a:pt x="475" y="455"/>
                  </a:lnTo>
                  <a:lnTo>
                    <a:pt x="506" y="422"/>
                  </a:lnTo>
                  <a:lnTo>
                    <a:pt x="539" y="386"/>
                  </a:lnTo>
                  <a:lnTo>
                    <a:pt x="577" y="344"/>
                  </a:lnTo>
                  <a:lnTo>
                    <a:pt x="618" y="296"/>
                  </a:lnTo>
                  <a:lnTo>
                    <a:pt x="618" y="296"/>
                  </a:lnTo>
                  <a:lnTo>
                    <a:pt x="664" y="241"/>
                  </a:lnTo>
                  <a:lnTo>
                    <a:pt x="707" y="188"/>
                  </a:lnTo>
                  <a:lnTo>
                    <a:pt x="782" y="93"/>
                  </a:lnTo>
                  <a:lnTo>
                    <a:pt x="833" y="26"/>
                  </a:lnTo>
                  <a:lnTo>
                    <a:pt x="853" y="0"/>
                  </a:lnTo>
                  <a:lnTo>
                    <a:pt x="973" y="89"/>
                  </a:lnTo>
                  <a:lnTo>
                    <a:pt x="973" y="89"/>
                  </a:lnTo>
                  <a:lnTo>
                    <a:pt x="950" y="119"/>
                  </a:lnTo>
                  <a:lnTo>
                    <a:pt x="896" y="190"/>
                  </a:lnTo>
                  <a:lnTo>
                    <a:pt x="859" y="238"/>
                  </a:lnTo>
                  <a:lnTo>
                    <a:pt x="817" y="290"/>
                  </a:lnTo>
                  <a:lnTo>
                    <a:pt x="770" y="346"/>
                  </a:lnTo>
                  <a:lnTo>
                    <a:pt x="722" y="404"/>
                  </a:lnTo>
                  <a:lnTo>
                    <a:pt x="722" y="404"/>
                  </a:lnTo>
                  <a:lnTo>
                    <a:pt x="676" y="457"/>
                  </a:lnTo>
                  <a:lnTo>
                    <a:pt x="633" y="503"/>
                  </a:lnTo>
                  <a:lnTo>
                    <a:pt x="595" y="545"/>
                  </a:lnTo>
                  <a:lnTo>
                    <a:pt x="559" y="581"/>
                  </a:lnTo>
                  <a:lnTo>
                    <a:pt x="526" y="613"/>
                  </a:lnTo>
                  <a:lnTo>
                    <a:pt x="496" y="640"/>
                  </a:lnTo>
                  <a:lnTo>
                    <a:pt x="468" y="664"/>
                  </a:lnTo>
                  <a:lnTo>
                    <a:pt x="443" y="683"/>
                  </a:lnTo>
                  <a:lnTo>
                    <a:pt x="421" y="699"/>
                  </a:lnTo>
                  <a:lnTo>
                    <a:pt x="399" y="713"/>
                  </a:lnTo>
                  <a:lnTo>
                    <a:pt x="381" y="722"/>
                  </a:lnTo>
                  <a:lnTo>
                    <a:pt x="363" y="730"/>
                  </a:lnTo>
                  <a:lnTo>
                    <a:pt x="348" y="735"/>
                  </a:lnTo>
                  <a:lnTo>
                    <a:pt x="334" y="739"/>
                  </a:lnTo>
                  <a:lnTo>
                    <a:pt x="320" y="740"/>
                  </a:lnTo>
                  <a:lnTo>
                    <a:pt x="309" y="741"/>
                  </a:lnTo>
                  <a:lnTo>
                    <a:pt x="309" y="741"/>
                  </a:lnTo>
                  <a:close/>
                </a:path>
              </a:pathLst>
            </a:custGeom>
            <a:solidFill>
              <a:srgbClr val="E8B182"/>
            </a:solidFill>
            <a:ln>
              <a:noFill/>
            </a:ln>
          </p:spPr>
          <p:txBody>
            <a:bodyPr vert="horz" wrap="square" lIns="91440" tIns="45720" rIns="91440" bIns="45720" numCol="1" anchor="t" anchorCtr="0" compatLnSpc="1"/>
            <a:lstStyle/>
            <a:p>
              <a:endParaRPr lang="en-US" dirty="0">
                <a:cs typeface="+mn-ea"/>
                <a:sym typeface="+mn-lt"/>
              </a:endParaRPr>
            </a:p>
          </p:txBody>
        </p:sp>
        <p:sp>
          <p:nvSpPr>
            <p:cNvPr id="1048609" name="Freeform 103"/>
            <p:cNvSpPr/>
            <p:nvPr/>
          </p:nvSpPr>
          <p:spPr bwMode="auto">
            <a:xfrm>
              <a:off x="10099600" y="2853583"/>
              <a:ext cx="303213" cy="254000"/>
            </a:xfrm>
            <a:custGeom>
              <a:avLst/>
              <a:gdLst>
                <a:gd name="T0" fmla="*/ 188 w 191"/>
                <a:gd name="T1" fmla="*/ 113 h 160"/>
                <a:gd name="T2" fmla="*/ 181 w 191"/>
                <a:gd name="T3" fmla="*/ 128 h 160"/>
                <a:gd name="T4" fmla="*/ 171 w 191"/>
                <a:gd name="T5" fmla="*/ 139 h 160"/>
                <a:gd name="T6" fmla="*/ 157 w 191"/>
                <a:gd name="T7" fmla="*/ 148 h 160"/>
                <a:gd name="T8" fmla="*/ 143 w 191"/>
                <a:gd name="T9" fmla="*/ 155 h 160"/>
                <a:gd name="T10" fmla="*/ 126 w 191"/>
                <a:gd name="T11" fmla="*/ 159 h 160"/>
                <a:gd name="T12" fmla="*/ 108 w 191"/>
                <a:gd name="T13" fmla="*/ 160 h 160"/>
                <a:gd name="T14" fmla="*/ 88 w 191"/>
                <a:gd name="T15" fmla="*/ 157 h 160"/>
                <a:gd name="T16" fmla="*/ 69 w 191"/>
                <a:gd name="T17" fmla="*/ 153 h 160"/>
                <a:gd name="T18" fmla="*/ 60 w 191"/>
                <a:gd name="T19" fmla="*/ 148 h 160"/>
                <a:gd name="T20" fmla="*/ 43 w 191"/>
                <a:gd name="T21" fmla="*/ 139 h 160"/>
                <a:gd name="T22" fmla="*/ 29 w 191"/>
                <a:gd name="T23" fmla="*/ 128 h 160"/>
                <a:gd name="T24" fmla="*/ 17 w 191"/>
                <a:gd name="T25" fmla="*/ 114 h 160"/>
                <a:gd name="T26" fmla="*/ 8 w 191"/>
                <a:gd name="T27" fmla="*/ 101 h 160"/>
                <a:gd name="T28" fmla="*/ 2 w 191"/>
                <a:gd name="T29" fmla="*/ 85 h 160"/>
                <a:gd name="T30" fmla="*/ 0 w 191"/>
                <a:gd name="T31" fmla="*/ 69 h 160"/>
                <a:gd name="T32" fmla="*/ 2 w 191"/>
                <a:gd name="T33" fmla="*/ 54 h 160"/>
                <a:gd name="T34" fmla="*/ 5 w 191"/>
                <a:gd name="T35" fmla="*/ 47 h 160"/>
                <a:gd name="T36" fmla="*/ 11 w 191"/>
                <a:gd name="T37" fmla="*/ 33 h 160"/>
                <a:gd name="T38" fmla="*/ 22 w 191"/>
                <a:gd name="T39" fmla="*/ 22 h 160"/>
                <a:gd name="T40" fmla="*/ 35 w 191"/>
                <a:gd name="T41" fmla="*/ 11 h 160"/>
                <a:gd name="T42" fmla="*/ 50 w 191"/>
                <a:gd name="T43" fmla="*/ 6 h 160"/>
                <a:gd name="T44" fmla="*/ 67 w 191"/>
                <a:gd name="T45" fmla="*/ 1 h 160"/>
                <a:gd name="T46" fmla="*/ 85 w 191"/>
                <a:gd name="T47" fmla="*/ 0 h 160"/>
                <a:gd name="T48" fmla="*/ 103 w 191"/>
                <a:gd name="T49" fmla="*/ 2 h 160"/>
                <a:gd name="T50" fmla="*/ 122 w 191"/>
                <a:gd name="T51" fmla="*/ 8 h 160"/>
                <a:gd name="T52" fmla="*/ 131 w 191"/>
                <a:gd name="T53" fmla="*/ 11 h 160"/>
                <a:gd name="T54" fmla="*/ 148 w 191"/>
                <a:gd name="T55" fmla="*/ 22 h 160"/>
                <a:gd name="T56" fmla="*/ 163 w 191"/>
                <a:gd name="T57" fmla="*/ 33 h 160"/>
                <a:gd name="T58" fmla="*/ 174 w 191"/>
                <a:gd name="T59" fmla="*/ 45 h 160"/>
                <a:gd name="T60" fmla="*/ 183 w 191"/>
                <a:gd name="T61" fmla="*/ 60 h 160"/>
                <a:gd name="T62" fmla="*/ 189 w 191"/>
                <a:gd name="T63" fmla="*/ 75 h 160"/>
                <a:gd name="T64" fmla="*/ 191 w 191"/>
                <a:gd name="T65" fmla="*/ 91 h 160"/>
                <a:gd name="T66" fmla="*/ 190 w 191"/>
                <a:gd name="T67" fmla="*/ 107 h 160"/>
                <a:gd name="T68" fmla="*/ 188 w 191"/>
                <a:gd name="T69" fmla="*/ 11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60">
                  <a:moveTo>
                    <a:pt x="188" y="113"/>
                  </a:moveTo>
                  <a:lnTo>
                    <a:pt x="188" y="113"/>
                  </a:lnTo>
                  <a:lnTo>
                    <a:pt x="184" y="121"/>
                  </a:lnTo>
                  <a:lnTo>
                    <a:pt x="181" y="128"/>
                  </a:lnTo>
                  <a:lnTo>
                    <a:pt x="175" y="134"/>
                  </a:lnTo>
                  <a:lnTo>
                    <a:pt x="171" y="139"/>
                  </a:lnTo>
                  <a:lnTo>
                    <a:pt x="164" y="144"/>
                  </a:lnTo>
                  <a:lnTo>
                    <a:pt x="157" y="148"/>
                  </a:lnTo>
                  <a:lnTo>
                    <a:pt x="151" y="152"/>
                  </a:lnTo>
                  <a:lnTo>
                    <a:pt x="143" y="155"/>
                  </a:lnTo>
                  <a:lnTo>
                    <a:pt x="134" y="157"/>
                  </a:lnTo>
                  <a:lnTo>
                    <a:pt x="126" y="159"/>
                  </a:lnTo>
                  <a:lnTo>
                    <a:pt x="117" y="160"/>
                  </a:lnTo>
                  <a:lnTo>
                    <a:pt x="108" y="160"/>
                  </a:lnTo>
                  <a:lnTo>
                    <a:pt x="98" y="160"/>
                  </a:lnTo>
                  <a:lnTo>
                    <a:pt x="88" y="157"/>
                  </a:lnTo>
                  <a:lnTo>
                    <a:pt x="79" y="155"/>
                  </a:lnTo>
                  <a:lnTo>
                    <a:pt x="69" y="153"/>
                  </a:lnTo>
                  <a:lnTo>
                    <a:pt x="69" y="153"/>
                  </a:lnTo>
                  <a:lnTo>
                    <a:pt x="60" y="148"/>
                  </a:lnTo>
                  <a:lnTo>
                    <a:pt x="52" y="144"/>
                  </a:lnTo>
                  <a:lnTo>
                    <a:pt x="43" y="139"/>
                  </a:lnTo>
                  <a:lnTo>
                    <a:pt x="36" y="134"/>
                  </a:lnTo>
                  <a:lnTo>
                    <a:pt x="29" y="128"/>
                  </a:lnTo>
                  <a:lnTo>
                    <a:pt x="23" y="121"/>
                  </a:lnTo>
                  <a:lnTo>
                    <a:pt x="17" y="114"/>
                  </a:lnTo>
                  <a:lnTo>
                    <a:pt x="12" y="108"/>
                  </a:lnTo>
                  <a:lnTo>
                    <a:pt x="8" y="101"/>
                  </a:lnTo>
                  <a:lnTo>
                    <a:pt x="5" y="93"/>
                  </a:lnTo>
                  <a:lnTo>
                    <a:pt x="2" y="85"/>
                  </a:lnTo>
                  <a:lnTo>
                    <a:pt x="1" y="77"/>
                  </a:lnTo>
                  <a:lnTo>
                    <a:pt x="0" y="69"/>
                  </a:lnTo>
                  <a:lnTo>
                    <a:pt x="1" y="62"/>
                  </a:lnTo>
                  <a:lnTo>
                    <a:pt x="2" y="54"/>
                  </a:lnTo>
                  <a:lnTo>
                    <a:pt x="5" y="47"/>
                  </a:lnTo>
                  <a:lnTo>
                    <a:pt x="5" y="47"/>
                  </a:lnTo>
                  <a:lnTo>
                    <a:pt x="7" y="40"/>
                  </a:lnTo>
                  <a:lnTo>
                    <a:pt x="11" y="33"/>
                  </a:lnTo>
                  <a:lnTo>
                    <a:pt x="16" y="26"/>
                  </a:lnTo>
                  <a:lnTo>
                    <a:pt x="22" y="22"/>
                  </a:lnTo>
                  <a:lnTo>
                    <a:pt x="28" y="16"/>
                  </a:lnTo>
                  <a:lnTo>
                    <a:pt x="35" y="11"/>
                  </a:lnTo>
                  <a:lnTo>
                    <a:pt x="42" y="8"/>
                  </a:lnTo>
                  <a:lnTo>
                    <a:pt x="50" y="6"/>
                  </a:lnTo>
                  <a:lnTo>
                    <a:pt x="58" y="4"/>
                  </a:lnTo>
                  <a:lnTo>
                    <a:pt x="67" y="1"/>
                  </a:lnTo>
                  <a:lnTo>
                    <a:pt x="76" y="0"/>
                  </a:lnTo>
                  <a:lnTo>
                    <a:pt x="85" y="0"/>
                  </a:lnTo>
                  <a:lnTo>
                    <a:pt x="94" y="1"/>
                  </a:lnTo>
                  <a:lnTo>
                    <a:pt x="103" y="2"/>
                  </a:lnTo>
                  <a:lnTo>
                    <a:pt x="113" y="5"/>
                  </a:lnTo>
                  <a:lnTo>
                    <a:pt x="122" y="8"/>
                  </a:lnTo>
                  <a:lnTo>
                    <a:pt x="122" y="8"/>
                  </a:lnTo>
                  <a:lnTo>
                    <a:pt x="131" y="11"/>
                  </a:lnTo>
                  <a:lnTo>
                    <a:pt x="140" y="16"/>
                  </a:lnTo>
                  <a:lnTo>
                    <a:pt x="148" y="22"/>
                  </a:lnTo>
                  <a:lnTo>
                    <a:pt x="156" y="26"/>
                  </a:lnTo>
                  <a:lnTo>
                    <a:pt x="163" y="33"/>
                  </a:lnTo>
                  <a:lnTo>
                    <a:pt x="170" y="39"/>
                  </a:lnTo>
                  <a:lnTo>
                    <a:pt x="174" y="45"/>
                  </a:lnTo>
                  <a:lnTo>
                    <a:pt x="180" y="53"/>
                  </a:lnTo>
                  <a:lnTo>
                    <a:pt x="183" y="60"/>
                  </a:lnTo>
                  <a:lnTo>
                    <a:pt x="187" y="68"/>
                  </a:lnTo>
                  <a:lnTo>
                    <a:pt x="189" y="75"/>
                  </a:lnTo>
                  <a:lnTo>
                    <a:pt x="191" y="83"/>
                  </a:lnTo>
                  <a:lnTo>
                    <a:pt x="191" y="91"/>
                  </a:lnTo>
                  <a:lnTo>
                    <a:pt x="191" y="99"/>
                  </a:lnTo>
                  <a:lnTo>
                    <a:pt x="190" y="107"/>
                  </a:lnTo>
                  <a:lnTo>
                    <a:pt x="188" y="113"/>
                  </a:lnTo>
                  <a:lnTo>
                    <a:pt x="188" y="113"/>
                  </a:lnTo>
                  <a:close/>
                </a:path>
              </a:pathLst>
            </a:custGeom>
            <a:solidFill>
              <a:srgbClr val="E8B182"/>
            </a:solidFill>
            <a:ln>
              <a:noFill/>
            </a:ln>
          </p:spPr>
          <p:txBody>
            <a:bodyPr vert="horz" wrap="square" lIns="91440" tIns="45720" rIns="91440" bIns="45720" numCol="1" anchor="t" anchorCtr="0" compatLnSpc="1"/>
            <a:lstStyle/>
            <a:p>
              <a:endParaRPr lang="en-US" dirty="0">
                <a:cs typeface="+mn-ea"/>
                <a:sym typeface="+mn-lt"/>
              </a:endParaRPr>
            </a:p>
          </p:txBody>
        </p:sp>
        <p:sp>
          <p:nvSpPr>
            <p:cNvPr id="1048610" name="Freeform 104"/>
            <p:cNvSpPr/>
            <p:nvPr/>
          </p:nvSpPr>
          <p:spPr bwMode="auto">
            <a:xfrm>
              <a:off x="8789913" y="3523508"/>
              <a:ext cx="363538" cy="493713"/>
            </a:xfrm>
            <a:custGeom>
              <a:avLst/>
              <a:gdLst>
                <a:gd name="T0" fmla="*/ 37 w 229"/>
                <a:gd name="T1" fmla="*/ 0 h 311"/>
                <a:gd name="T2" fmla="*/ 37 w 229"/>
                <a:gd name="T3" fmla="*/ 0 h 311"/>
                <a:gd name="T4" fmla="*/ 40 w 229"/>
                <a:gd name="T5" fmla="*/ 0 h 311"/>
                <a:gd name="T6" fmla="*/ 46 w 229"/>
                <a:gd name="T7" fmla="*/ 4 h 311"/>
                <a:gd name="T8" fmla="*/ 68 w 229"/>
                <a:gd name="T9" fmla="*/ 15 h 311"/>
                <a:gd name="T10" fmla="*/ 97 w 229"/>
                <a:gd name="T11" fmla="*/ 33 h 311"/>
                <a:gd name="T12" fmla="*/ 131 w 229"/>
                <a:gd name="T13" fmla="*/ 56 h 311"/>
                <a:gd name="T14" fmla="*/ 165 w 229"/>
                <a:gd name="T15" fmla="*/ 78 h 311"/>
                <a:gd name="T16" fmla="*/ 196 w 229"/>
                <a:gd name="T17" fmla="*/ 101 h 311"/>
                <a:gd name="T18" fmla="*/ 208 w 229"/>
                <a:gd name="T19" fmla="*/ 111 h 311"/>
                <a:gd name="T20" fmla="*/ 218 w 229"/>
                <a:gd name="T21" fmla="*/ 120 h 311"/>
                <a:gd name="T22" fmla="*/ 225 w 229"/>
                <a:gd name="T23" fmla="*/ 128 h 311"/>
                <a:gd name="T24" fmla="*/ 228 w 229"/>
                <a:gd name="T25" fmla="*/ 134 h 311"/>
                <a:gd name="T26" fmla="*/ 228 w 229"/>
                <a:gd name="T27" fmla="*/ 134 h 311"/>
                <a:gd name="T28" fmla="*/ 229 w 229"/>
                <a:gd name="T29" fmla="*/ 139 h 311"/>
                <a:gd name="T30" fmla="*/ 229 w 229"/>
                <a:gd name="T31" fmla="*/ 148 h 311"/>
                <a:gd name="T32" fmla="*/ 226 w 229"/>
                <a:gd name="T33" fmla="*/ 172 h 311"/>
                <a:gd name="T34" fmla="*/ 222 w 229"/>
                <a:gd name="T35" fmla="*/ 200 h 311"/>
                <a:gd name="T36" fmla="*/ 214 w 229"/>
                <a:gd name="T37" fmla="*/ 231 h 311"/>
                <a:gd name="T38" fmla="*/ 205 w 229"/>
                <a:gd name="T39" fmla="*/ 260 h 311"/>
                <a:gd name="T40" fmla="*/ 200 w 229"/>
                <a:gd name="T41" fmla="*/ 274 h 311"/>
                <a:gd name="T42" fmla="*/ 195 w 229"/>
                <a:gd name="T43" fmla="*/ 285 h 311"/>
                <a:gd name="T44" fmla="*/ 189 w 229"/>
                <a:gd name="T45" fmla="*/ 295 h 311"/>
                <a:gd name="T46" fmla="*/ 183 w 229"/>
                <a:gd name="T47" fmla="*/ 303 h 311"/>
                <a:gd name="T48" fmla="*/ 177 w 229"/>
                <a:gd name="T49" fmla="*/ 309 h 311"/>
                <a:gd name="T50" fmla="*/ 174 w 229"/>
                <a:gd name="T51" fmla="*/ 310 h 311"/>
                <a:gd name="T52" fmla="*/ 171 w 229"/>
                <a:gd name="T53" fmla="*/ 311 h 311"/>
                <a:gd name="T54" fmla="*/ 171 w 229"/>
                <a:gd name="T55" fmla="*/ 311 h 311"/>
                <a:gd name="T56" fmla="*/ 164 w 229"/>
                <a:gd name="T57" fmla="*/ 311 h 311"/>
                <a:gd name="T58" fmla="*/ 155 w 229"/>
                <a:gd name="T59" fmla="*/ 309 h 311"/>
                <a:gd name="T60" fmla="*/ 146 w 229"/>
                <a:gd name="T61" fmla="*/ 306 h 311"/>
                <a:gd name="T62" fmla="*/ 136 w 229"/>
                <a:gd name="T63" fmla="*/ 301 h 311"/>
                <a:gd name="T64" fmla="*/ 112 w 229"/>
                <a:gd name="T65" fmla="*/ 289 h 311"/>
                <a:gd name="T66" fmla="*/ 89 w 229"/>
                <a:gd name="T67" fmla="*/ 274 h 311"/>
                <a:gd name="T68" fmla="*/ 68 w 229"/>
                <a:gd name="T69" fmla="*/ 259 h 311"/>
                <a:gd name="T70" fmla="*/ 50 w 229"/>
                <a:gd name="T71" fmla="*/ 247 h 311"/>
                <a:gd name="T72" fmla="*/ 33 w 229"/>
                <a:gd name="T73" fmla="*/ 234 h 311"/>
                <a:gd name="T74" fmla="*/ 33 w 229"/>
                <a:gd name="T75" fmla="*/ 234 h 311"/>
                <a:gd name="T76" fmla="*/ 30 w 229"/>
                <a:gd name="T77" fmla="*/ 225 h 311"/>
                <a:gd name="T78" fmla="*/ 22 w 229"/>
                <a:gd name="T79" fmla="*/ 202 h 311"/>
                <a:gd name="T80" fmla="*/ 13 w 229"/>
                <a:gd name="T81" fmla="*/ 168 h 311"/>
                <a:gd name="T82" fmla="*/ 8 w 229"/>
                <a:gd name="T83" fmla="*/ 147 h 311"/>
                <a:gd name="T84" fmla="*/ 5 w 229"/>
                <a:gd name="T85" fmla="*/ 127 h 311"/>
                <a:gd name="T86" fmla="*/ 1 w 229"/>
                <a:gd name="T87" fmla="*/ 107 h 311"/>
                <a:gd name="T88" fmla="*/ 0 w 229"/>
                <a:gd name="T89" fmla="*/ 86 h 311"/>
                <a:gd name="T90" fmla="*/ 0 w 229"/>
                <a:gd name="T91" fmla="*/ 66 h 311"/>
                <a:gd name="T92" fmla="*/ 2 w 229"/>
                <a:gd name="T93" fmla="*/ 48 h 311"/>
                <a:gd name="T94" fmla="*/ 3 w 229"/>
                <a:gd name="T95" fmla="*/ 40 h 311"/>
                <a:gd name="T96" fmla="*/ 7 w 229"/>
                <a:gd name="T97" fmla="*/ 32 h 311"/>
                <a:gd name="T98" fmla="*/ 9 w 229"/>
                <a:gd name="T99" fmla="*/ 24 h 311"/>
                <a:gd name="T100" fmla="*/ 14 w 229"/>
                <a:gd name="T101" fmla="*/ 17 h 311"/>
                <a:gd name="T102" fmla="*/ 18 w 229"/>
                <a:gd name="T103" fmla="*/ 11 h 311"/>
                <a:gd name="T104" fmla="*/ 24 w 229"/>
                <a:gd name="T105" fmla="*/ 7 h 311"/>
                <a:gd name="T106" fmla="*/ 30 w 229"/>
                <a:gd name="T107" fmla="*/ 2 h 311"/>
                <a:gd name="T108" fmla="*/ 37 w 229"/>
                <a:gd name="T109" fmla="*/ 0 h 311"/>
                <a:gd name="T110" fmla="*/ 37 w 229"/>
                <a:gd name="T11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9" h="311">
                  <a:moveTo>
                    <a:pt x="37" y="0"/>
                  </a:moveTo>
                  <a:lnTo>
                    <a:pt x="37" y="0"/>
                  </a:lnTo>
                  <a:lnTo>
                    <a:pt x="40" y="0"/>
                  </a:lnTo>
                  <a:lnTo>
                    <a:pt x="46" y="4"/>
                  </a:lnTo>
                  <a:lnTo>
                    <a:pt x="68" y="15"/>
                  </a:lnTo>
                  <a:lnTo>
                    <a:pt x="97" y="33"/>
                  </a:lnTo>
                  <a:lnTo>
                    <a:pt x="131" y="56"/>
                  </a:lnTo>
                  <a:lnTo>
                    <a:pt x="165" y="78"/>
                  </a:lnTo>
                  <a:lnTo>
                    <a:pt x="196" y="101"/>
                  </a:lnTo>
                  <a:lnTo>
                    <a:pt x="208" y="111"/>
                  </a:lnTo>
                  <a:lnTo>
                    <a:pt x="218" y="120"/>
                  </a:lnTo>
                  <a:lnTo>
                    <a:pt x="225" y="128"/>
                  </a:lnTo>
                  <a:lnTo>
                    <a:pt x="228" y="134"/>
                  </a:lnTo>
                  <a:lnTo>
                    <a:pt x="228" y="134"/>
                  </a:lnTo>
                  <a:lnTo>
                    <a:pt x="229" y="139"/>
                  </a:lnTo>
                  <a:lnTo>
                    <a:pt x="229" y="148"/>
                  </a:lnTo>
                  <a:lnTo>
                    <a:pt x="226" y="172"/>
                  </a:lnTo>
                  <a:lnTo>
                    <a:pt x="222" y="200"/>
                  </a:lnTo>
                  <a:lnTo>
                    <a:pt x="214" y="231"/>
                  </a:lnTo>
                  <a:lnTo>
                    <a:pt x="205" y="260"/>
                  </a:lnTo>
                  <a:lnTo>
                    <a:pt x="200" y="274"/>
                  </a:lnTo>
                  <a:lnTo>
                    <a:pt x="195" y="285"/>
                  </a:lnTo>
                  <a:lnTo>
                    <a:pt x="189" y="295"/>
                  </a:lnTo>
                  <a:lnTo>
                    <a:pt x="183" y="303"/>
                  </a:lnTo>
                  <a:lnTo>
                    <a:pt x="177" y="309"/>
                  </a:lnTo>
                  <a:lnTo>
                    <a:pt x="174" y="310"/>
                  </a:lnTo>
                  <a:lnTo>
                    <a:pt x="171" y="311"/>
                  </a:lnTo>
                  <a:lnTo>
                    <a:pt x="171" y="311"/>
                  </a:lnTo>
                  <a:lnTo>
                    <a:pt x="164" y="311"/>
                  </a:lnTo>
                  <a:lnTo>
                    <a:pt x="155" y="309"/>
                  </a:lnTo>
                  <a:lnTo>
                    <a:pt x="146" y="306"/>
                  </a:lnTo>
                  <a:lnTo>
                    <a:pt x="136" y="301"/>
                  </a:lnTo>
                  <a:lnTo>
                    <a:pt x="112" y="289"/>
                  </a:lnTo>
                  <a:lnTo>
                    <a:pt x="89" y="274"/>
                  </a:lnTo>
                  <a:lnTo>
                    <a:pt x="68" y="259"/>
                  </a:lnTo>
                  <a:lnTo>
                    <a:pt x="50" y="247"/>
                  </a:lnTo>
                  <a:lnTo>
                    <a:pt x="33" y="234"/>
                  </a:lnTo>
                  <a:lnTo>
                    <a:pt x="33" y="234"/>
                  </a:lnTo>
                  <a:lnTo>
                    <a:pt x="30" y="225"/>
                  </a:lnTo>
                  <a:lnTo>
                    <a:pt x="22" y="202"/>
                  </a:lnTo>
                  <a:lnTo>
                    <a:pt x="13" y="168"/>
                  </a:lnTo>
                  <a:lnTo>
                    <a:pt x="8" y="147"/>
                  </a:lnTo>
                  <a:lnTo>
                    <a:pt x="5" y="127"/>
                  </a:lnTo>
                  <a:lnTo>
                    <a:pt x="1" y="107"/>
                  </a:lnTo>
                  <a:lnTo>
                    <a:pt x="0" y="86"/>
                  </a:lnTo>
                  <a:lnTo>
                    <a:pt x="0" y="66"/>
                  </a:lnTo>
                  <a:lnTo>
                    <a:pt x="2" y="48"/>
                  </a:lnTo>
                  <a:lnTo>
                    <a:pt x="3" y="40"/>
                  </a:lnTo>
                  <a:lnTo>
                    <a:pt x="7" y="32"/>
                  </a:lnTo>
                  <a:lnTo>
                    <a:pt x="9" y="24"/>
                  </a:lnTo>
                  <a:lnTo>
                    <a:pt x="14" y="17"/>
                  </a:lnTo>
                  <a:lnTo>
                    <a:pt x="18" y="11"/>
                  </a:lnTo>
                  <a:lnTo>
                    <a:pt x="24" y="7"/>
                  </a:lnTo>
                  <a:lnTo>
                    <a:pt x="30" y="2"/>
                  </a:lnTo>
                  <a:lnTo>
                    <a:pt x="37" y="0"/>
                  </a:lnTo>
                  <a:lnTo>
                    <a:pt x="37" y="0"/>
                  </a:lnTo>
                  <a:close/>
                </a:path>
              </a:pathLst>
            </a:custGeom>
            <a:solidFill>
              <a:srgbClr val="EDEDED"/>
            </a:solidFill>
            <a:ln>
              <a:noFill/>
            </a:ln>
          </p:spPr>
          <p:txBody>
            <a:bodyPr vert="horz" wrap="square" lIns="91440" tIns="45720" rIns="91440" bIns="45720" numCol="1" anchor="t" anchorCtr="0" compatLnSpc="1"/>
            <a:lstStyle/>
            <a:p>
              <a:endParaRPr lang="en-US" dirty="0">
                <a:cs typeface="+mn-ea"/>
                <a:sym typeface="+mn-lt"/>
              </a:endParaRPr>
            </a:p>
          </p:txBody>
        </p:sp>
        <p:sp>
          <p:nvSpPr>
            <p:cNvPr id="1048611" name="Freeform 105"/>
            <p:cNvSpPr>
              <a:spLocks noEditPoints="1"/>
            </p:cNvSpPr>
            <p:nvPr/>
          </p:nvSpPr>
          <p:spPr bwMode="auto">
            <a:xfrm>
              <a:off x="11000726" y="2428511"/>
              <a:ext cx="381243" cy="577083"/>
            </a:xfrm>
            <a:custGeom>
              <a:avLst/>
              <a:gdLst>
                <a:gd name="T0" fmla="*/ 5 w 913"/>
                <a:gd name="T1" fmla="*/ 402 h 1382"/>
                <a:gd name="T2" fmla="*/ 46 w 913"/>
                <a:gd name="T3" fmla="*/ 264 h 1382"/>
                <a:gd name="T4" fmla="*/ 90 w 913"/>
                <a:gd name="T5" fmla="*/ 187 h 1382"/>
                <a:gd name="T6" fmla="*/ 145 w 913"/>
                <a:gd name="T7" fmla="*/ 122 h 1382"/>
                <a:gd name="T8" fmla="*/ 246 w 913"/>
                <a:gd name="T9" fmla="*/ 49 h 1382"/>
                <a:gd name="T10" fmla="*/ 306 w 913"/>
                <a:gd name="T11" fmla="*/ 25 h 1382"/>
                <a:gd name="T12" fmla="*/ 370 w 913"/>
                <a:gd name="T13" fmla="*/ 9 h 1382"/>
                <a:gd name="T14" fmla="*/ 460 w 913"/>
                <a:gd name="T15" fmla="*/ 0 h 1382"/>
                <a:gd name="T16" fmla="*/ 602 w 913"/>
                <a:gd name="T17" fmla="*/ 16 h 1382"/>
                <a:gd name="T18" fmla="*/ 685 w 913"/>
                <a:gd name="T19" fmla="*/ 46 h 1382"/>
                <a:gd name="T20" fmla="*/ 787 w 913"/>
                <a:gd name="T21" fmla="*/ 110 h 1382"/>
                <a:gd name="T22" fmla="*/ 841 w 913"/>
                <a:gd name="T23" fmla="*/ 166 h 1382"/>
                <a:gd name="T24" fmla="*/ 881 w 913"/>
                <a:gd name="T25" fmla="*/ 233 h 1382"/>
                <a:gd name="T26" fmla="*/ 901 w 913"/>
                <a:gd name="T27" fmla="*/ 288 h 1382"/>
                <a:gd name="T28" fmla="*/ 911 w 913"/>
                <a:gd name="T29" fmla="*/ 348 h 1382"/>
                <a:gd name="T30" fmla="*/ 913 w 913"/>
                <a:gd name="T31" fmla="*/ 414 h 1382"/>
                <a:gd name="T32" fmla="*/ 902 w 913"/>
                <a:gd name="T33" fmla="*/ 481 h 1382"/>
                <a:gd name="T34" fmla="*/ 879 w 913"/>
                <a:gd name="T35" fmla="*/ 547 h 1382"/>
                <a:gd name="T36" fmla="*/ 858 w 913"/>
                <a:gd name="T37" fmla="*/ 586 h 1382"/>
                <a:gd name="T38" fmla="*/ 810 w 913"/>
                <a:gd name="T39" fmla="*/ 651 h 1382"/>
                <a:gd name="T40" fmla="*/ 741 w 913"/>
                <a:gd name="T41" fmla="*/ 718 h 1382"/>
                <a:gd name="T42" fmla="*/ 669 w 913"/>
                <a:gd name="T43" fmla="*/ 780 h 1382"/>
                <a:gd name="T44" fmla="*/ 619 w 913"/>
                <a:gd name="T45" fmla="*/ 830 h 1382"/>
                <a:gd name="T46" fmla="*/ 593 w 913"/>
                <a:gd name="T47" fmla="*/ 869 h 1382"/>
                <a:gd name="T48" fmla="*/ 584 w 913"/>
                <a:gd name="T49" fmla="*/ 899 h 1382"/>
                <a:gd name="T50" fmla="*/ 573 w 913"/>
                <a:gd name="T51" fmla="*/ 998 h 1382"/>
                <a:gd name="T52" fmla="*/ 334 w 913"/>
                <a:gd name="T53" fmla="*/ 1067 h 1382"/>
                <a:gd name="T54" fmla="*/ 342 w 913"/>
                <a:gd name="T55" fmla="*/ 927 h 1382"/>
                <a:gd name="T56" fmla="*/ 350 w 913"/>
                <a:gd name="T57" fmla="*/ 855 h 1382"/>
                <a:gd name="T58" fmla="*/ 377 w 913"/>
                <a:gd name="T59" fmla="*/ 773 h 1382"/>
                <a:gd name="T60" fmla="*/ 402 w 913"/>
                <a:gd name="T61" fmla="*/ 731 h 1382"/>
                <a:gd name="T62" fmla="*/ 455 w 913"/>
                <a:gd name="T63" fmla="*/ 665 h 1382"/>
                <a:gd name="T64" fmla="*/ 526 w 913"/>
                <a:gd name="T65" fmla="*/ 598 h 1382"/>
                <a:gd name="T66" fmla="*/ 600 w 913"/>
                <a:gd name="T67" fmla="*/ 531 h 1382"/>
                <a:gd name="T68" fmla="*/ 641 w 913"/>
                <a:gd name="T69" fmla="*/ 481 h 1382"/>
                <a:gd name="T70" fmla="*/ 655 w 913"/>
                <a:gd name="T71" fmla="*/ 451 h 1382"/>
                <a:gd name="T72" fmla="*/ 660 w 913"/>
                <a:gd name="T73" fmla="*/ 421 h 1382"/>
                <a:gd name="T74" fmla="*/ 660 w 913"/>
                <a:gd name="T75" fmla="*/ 380 h 1382"/>
                <a:gd name="T76" fmla="*/ 646 w 913"/>
                <a:gd name="T77" fmla="*/ 324 h 1382"/>
                <a:gd name="T78" fmla="*/ 628 w 913"/>
                <a:gd name="T79" fmla="*/ 292 h 1382"/>
                <a:gd name="T80" fmla="*/ 605 w 913"/>
                <a:gd name="T81" fmla="*/ 264 h 1382"/>
                <a:gd name="T82" fmla="*/ 561 w 913"/>
                <a:gd name="T83" fmla="*/ 232 h 1382"/>
                <a:gd name="T84" fmla="*/ 524 w 913"/>
                <a:gd name="T85" fmla="*/ 218 h 1382"/>
                <a:gd name="T86" fmla="*/ 462 w 913"/>
                <a:gd name="T87" fmla="*/ 210 h 1382"/>
                <a:gd name="T88" fmla="*/ 421 w 913"/>
                <a:gd name="T89" fmla="*/ 214 h 1382"/>
                <a:gd name="T90" fmla="*/ 368 w 913"/>
                <a:gd name="T91" fmla="*/ 233 h 1382"/>
                <a:gd name="T92" fmla="*/ 324 w 913"/>
                <a:gd name="T93" fmla="*/ 271 h 1382"/>
                <a:gd name="T94" fmla="*/ 288 w 913"/>
                <a:gd name="T95" fmla="*/ 324 h 1382"/>
                <a:gd name="T96" fmla="*/ 264 w 913"/>
                <a:gd name="T97" fmla="*/ 394 h 1382"/>
                <a:gd name="T98" fmla="*/ 0 w 913"/>
                <a:gd name="T99" fmla="*/ 451 h 1382"/>
                <a:gd name="T100" fmla="*/ 327 w 913"/>
                <a:gd name="T101" fmla="*/ 1122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3" h="1382">
                  <a:moveTo>
                    <a:pt x="0" y="451"/>
                  </a:moveTo>
                  <a:lnTo>
                    <a:pt x="0" y="451"/>
                  </a:lnTo>
                  <a:lnTo>
                    <a:pt x="5" y="402"/>
                  </a:lnTo>
                  <a:lnTo>
                    <a:pt x="16" y="352"/>
                  </a:lnTo>
                  <a:lnTo>
                    <a:pt x="28" y="308"/>
                  </a:lnTo>
                  <a:lnTo>
                    <a:pt x="46" y="264"/>
                  </a:lnTo>
                  <a:lnTo>
                    <a:pt x="46" y="264"/>
                  </a:lnTo>
                  <a:lnTo>
                    <a:pt x="67" y="225"/>
                  </a:lnTo>
                  <a:lnTo>
                    <a:pt x="90" y="187"/>
                  </a:lnTo>
                  <a:lnTo>
                    <a:pt x="115" y="154"/>
                  </a:lnTo>
                  <a:lnTo>
                    <a:pt x="145" y="122"/>
                  </a:lnTo>
                  <a:lnTo>
                    <a:pt x="145" y="122"/>
                  </a:lnTo>
                  <a:lnTo>
                    <a:pt x="175" y="95"/>
                  </a:lnTo>
                  <a:lnTo>
                    <a:pt x="211" y="71"/>
                  </a:lnTo>
                  <a:lnTo>
                    <a:pt x="246" y="49"/>
                  </a:lnTo>
                  <a:lnTo>
                    <a:pt x="285" y="32"/>
                  </a:lnTo>
                  <a:lnTo>
                    <a:pt x="285" y="32"/>
                  </a:lnTo>
                  <a:lnTo>
                    <a:pt x="306" y="25"/>
                  </a:lnTo>
                  <a:lnTo>
                    <a:pt x="326" y="18"/>
                  </a:lnTo>
                  <a:lnTo>
                    <a:pt x="347" y="12"/>
                  </a:lnTo>
                  <a:lnTo>
                    <a:pt x="370" y="9"/>
                  </a:lnTo>
                  <a:lnTo>
                    <a:pt x="414" y="2"/>
                  </a:lnTo>
                  <a:lnTo>
                    <a:pt x="460" y="0"/>
                  </a:lnTo>
                  <a:lnTo>
                    <a:pt x="460" y="0"/>
                  </a:lnTo>
                  <a:lnTo>
                    <a:pt x="510" y="2"/>
                  </a:lnTo>
                  <a:lnTo>
                    <a:pt x="557" y="7"/>
                  </a:lnTo>
                  <a:lnTo>
                    <a:pt x="602" y="16"/>
                  </a:lnTo>
                  <a:lnTo>
                    <a:pt x="644" y="30"/>
                  </a:lnTo>
                  <a:lnTo>
                    <a:pt x="644" y="30"/>
                  </a:lnTo>
                  <a:lnTo>
                    <a:pt x="685" y="46"/>
                  </a:lnTo>
                  <a:lnTo>
                    <a:pt x="722" y="64"/>
                  </a:lnTo>
                  <a:lnTo>
                    <a:pt x="757" y="85"/>
                  </a:lnTo>
                  <a:lnTo>
                    <a:pt x="787" y="110"/>
                  </a:lnTo>
                  <a:lnTo>
                    <a:pt x="787" y="110"/>
                  </a:lnTo>
                  <a:lnTo>
                    <a:pt x="816" y="138"/>
                  </a:lnTo>
                  <a:lnTo>
                    <a:pt x="841" y="166"/>
                  </a:lnTo>
                  <a:lnTo>
                    <a:pt x="862" y="198"/>
                  </a:lnTo>
                  <a:lnTo>
                    <a:pt x="881" y="233"/>
                  </a:lnTo>
                  <a:lnTo>
                    <a:pt x="881" y="233"/>
                  </a:lnTo>
                  <a:lnTo>
                    <a:pt x="888" y="251"/>
                  </a:lnTo>
                  <a:lnTo>
                    <a:pt x="895" y="271"/>
                  </a:lnTo>
                  <a:lnTo>
                    <a:pt x="901" y="288"/>
                  </a:lnTo>
                  <a:lnTo>
                    <a:pt x="906" y="308"/>
                  </a:lnTo>
                  <a:lnTo>
                    <a:pt x="910" y="327"/>
                  </a:lnTo>
                  <a:lnTo>
                    <a:pt x="911" y="348"/>
                  </a:lnTo>
                  <a:lnTo>
                    <a:pt x="913" y="389"/>
                  </a:lnTo>
                  <a:lnTo>
                    <a:pt x="913" y="389"/>
                  </a:lnTo>
                  <a:lnTo>
                    <a:pt x="913" y="414"/>
                  </a:lnTo>
                  <a:lnTo>
                    <a:pt x="911" y="437"/>
                  </a:lnTo>
                  <a:lnTo>
                    <a:pt x="908" y="460"/>
                  </a:lnTo>
                  <a:lnTo>
                    <a:pt x="902" y="481"/>
                  </a:lnTo>
                  <a:lnTo>
                    <a:pt x="897" y="504"/>
                  </a:lnTo>
                  <a:lnTo>
                    <a:pt x="888" y="525"/>
                  </a:lnTo>
                  <a:lnTo>
                    <a:pt x="879" y="547"/>
                  </a:lnTo>
                  <a:lnTo>
                    <a:pt x="869" y="566"/>
                  </a:lnTo>
                  <a:lnTo>
                    <a:pt x="869" y="566"/>
                  </a:lnTo>
                  <a:lnTo>
                    <a:pt x="858" y="586"/>
                  </a:lnTo>
                  <a:lnTo>
                    <a:pt x="844" y="607"/>
                  </a:lnTo>
                  <a:lnTo>
                    <a:pt x="828" y="628"/>
                  </a:lnTo>
                  <a:lnTo>
                    <a:pt x="810" y="651"/>
                  </a:lnTo>
                  <a:lnTo>
                    <a:pt x="789" y="672"/>
                  </a:lnTo>
                  <a:lnTo>
                    <a:pt x="766" y="695"/>
                  </a:lnTo>
                  <a:lnTo>
                    <a:pt x="741" y="718"/>
                  </a:lnTo>
                  <a:lnTo>
                    <a:pt x="713" y="741"/>
                  </a:lnTo>
                  <a:lnTo>
                    <a:pt x="713" y="741"/>
                  </a:lnTo>
                  <a:lnTo>
                    <a:pt x="669" y="780"/>
                  </a:lnTo>
                  <a:lnTo>
                    <a:pt x="634" y="814"/>
                  </a:lnTo>
                  <a:lnTo>
                    <a:pt x="634" y="814"/>
                  </a:lnTo>
                  <a:lnTo>
                    <a:pt x="619" y="830"/>
                  </a:lnTo>
                  <a:lnTo>
                    <a:pt x="609" y="844"/>
                  </a:lnTo>
                  <a:lnTo>
                    <a:pt x="600" y="856"/>
                  </a:lnTo>
                  <a:lnTo>
                    <a:pt x="593" y="869"/>
                  </a:lnTo>
                  <a:lnTo>
                    <a:pt x="593" y="869"/>
                  </a:lnTo>
                  <a:lnTo>
                    <a:pt x="589" y="881"/>
                  </a:lnTo>
                  <a:lnTo>
                    <a:pt x="584" y="899"/>
                  </a:lnTo>
                  <a:lnTo>
                    <a:pt x="580" y="918"/>
                  </a:lnTo>
                  <a:lnTo>
                    <a:pt x="579" y="941"/>
                  </a:lnTo>
                  <a:lnTo>
                    <a:pt x="573" y="998"/>
                  </a:lnTo>
                  <a:lnTo>
                    <a:pt x="573" y="1067"/>
                  </a:lnTo>
                  <a:lnTo>
                    <a:pt x="334" y="1067"/>
                  </a:lnTo>
                  <a:lnTo>
                    <a:pt x="334" y="1067"/>
                  </a:lnTo>
                  <a:lnTo>
                    <a:pt x="336" y="1017"/>
                  </a:lnTo>
                  <a:lnTo>
                    <a:pt x="338" y="970"/>
                  </a:lnTo>
                  <a:lnTo>
                    <a:pt x="342" y="927"/>
                  </a:lnTo>
                  <a:lnTo>
                    <a:pt x="345" y="888"/>
                  </a:lnTo>
                  <a:lnTo>
                    <a:pt x="345" y="888"/>
                  </a:lnTo>
                  <a:lnTo>
                    <a:pt x="350" y="855"/>
                  </a:lnTo>
                  <a:lnTo>
                    <a:pt x="357" y="823"/>
                  </a:lnTo>
                  <a:lnTo>
                    <a:pt x="366" y="796"/>
                  </a:lnTo>
                  <a:lnTo>
                    <a:pt x="377" y="773"/>
                  </a:lnTo>
                  <a:lnTo>
                    <a:pt x="377" y="773"/>
                  </a:lnTo>
                  <a:lnTo>
                    <a:pt x="388" y="752"/>
                  </a:lnTo>
                  <a:lnTo>
                    <a:pt x="402" y="731"/>
                  </a:lnTo>
                  <a:lnTo>
                    <a:pt x="416" y="708"/>
                  </a:lnTo>
                  <a:lnTo>
                    <a:pt x="434" y="686"/>
                  </a:lnTo>
                  <a:lnTo>
                    <a:pt x="455" y="665"/>
                  </a:lnTo>
                  <a:lnTo>
                    <a:pt x="476" y="642"/>
                  </a:lnTo>
                  <a:lnTo>
                    <a:pt x="499" y="621"/>
                  </a:lnTo>
                  <a:lnTo>
                    <a:pt x="526" y="598"/>
                  </a:lnTo>
                  <a:lnTo>
                    <a:pt x="526" y="598"/>
                  </a:lnTo>
                  <a:lnTo>
                    <a:pt x="568" y="561"/>
                  </a:lnTo>
                  <a:lnTo>
                    <a:pt x="600" y="531"/>
                  </a:lnTo>
                  <a:lnTo>
                    <a:pt x="600" y="531"/>
                  </a:lnTo>
                  <a:lnTo>
                    <a:pt x="623" y="504"/>
                  </a:lnTo>
                  <a:lnTo>
                    <a:pt x="641" y="481"/>
                  </a:lnTo>
                  <a:lnTo>
                    <a:pt x="641" y="481"/>
                  </a:lnTo>
                  <a:lnTo>
                    <a:pt x="651" y="460"/>
                  </a:lnTo>
                  <a:lnTo>
                    <a:pt x="655" y="451"/>
                  </a:lnTo>
                  <a:lnTo>
                    <a:pt x="657" y="441"/>
                  </a:lnTo>
                  <a:lnTo>
                    <a:pt x="657" y="441"/>
                  </a:lnTo>
                  <a:lnTo>
                    <a:pt x="660" y="421"/>
                  </a:lnTo>
                  <a:lnTo>
                    <a:pt x="660" y="400"/>
                  </a:lnTo>
                  <a:lnTo>
                    <a:pt x="660" y="400"/>
                  </a:lnTo>
                  <a:lnTo>
                    <a:pt x="660" y="380"/>
                  </a:lnTo>
                  <a:lnTo>
                    <a:pt x="657" y="361"/>
                  </a:lnTo>
                  <a:lnTo>
                    <a:pt x="653" y="341"/>
                  </a:lnTo>
                  <a:lnTo>
                    <a:pt x="646" y="324"/>
                  </a:lnTo>
                  <a:lnTo>
                    <a:pt x="646" y="324"/>
                  </a:lnTo>
                  <a:lnTo>
                    <a:pt x="637" y="308"/>
                  </a:lnTo>
                  <a:lnTo>
                    <a:pt x="628" y="292"/>
                  </a:lnTo>
                  <a:lnTo>
                    <a:pt x="618" y="278"/>
                  </a:lnTo>
                  <a:lnTo>
                    <a:pt x="605" y="264"/>
                  </a:lnTo>
                  <a:lnTo>
                    <a:pt x="605" y="264"/>
                  </a:lnTo>
                  <a:lnTo>
                    <a:pt x="591" y="253"/>
                  </a:lnTo>
                  <a:lnTo>
                    <a:pt x="577" y="242"/>
                  </a:lnTo>
                  <a:lnTo>
                    <a:pt x="561" y="232"/>
                  </a:lnTo>
                  <a:lnTo>
                    <a:pt x="543" y="225"/>
                  </a:lnTo>
                  <a:lnTo>
                    <a:pt x="543" y="225"/>
                  </a:lnTo>
                  <a:lnTo>
                    <a:pt x="524" y="218"/>
                  </a:lnTo>
                  <a:lnTo>
                    <a:pt x="504" y="214"/>
                  </a:lnTo>
                  <a:lnTo>
                    <a:pt x="485" y="210"/>
                  </a:lnTo>
                  <a:lnTo>
                    <a:pt x="462" y="210"/>
                  </a:lnTo>
                  <a:lnTo>
                    <a:pt x="462" y="210"/>
                  </a:lnTo>
                  <a:lnTo>
                    <a:pt x="441" y="210"/>
                  </a:lnTo>
                  <a:lnTo>
                    <a:pt x="421" y="214"/>
                  </a:lnTo>
                  <a:lnTo>
                    <a:pt x="402" y="219"/>
                  </a:lnTo>
                  <a:lnTo>
                    <a:pt x="384" y="225"/>
                  </a:lnTo>
                  <a:lnTo>
                    <a:pt x="368" y="233"/>
                  </a:lnTo>
                  <a:lnTo>
                    <a:pt x="352" y="244"/>
                  </a:lnTo>
                  <a:lnTo>
                    <a:pt x="336" y="256"/>
                  </a:lnTo>
                  <a:lnTo>
                    <a:pt x="324" y="271"/>
                  </a:lnTo>
                  <a:lnTo>
                    <a:pt x="311" y="287"/>
                  </a:lnTo>
                  <a:lnTo>
                    <a:pt x="299" y="304"/>
                  </a:lnTo>
                  <a:lnTo>
                    <a:pt x="288" y="324"/>
                  </a:lnTo>
                  <a:lnTo>
                    <a:pt x="280" y="347"/>
                  </a:lnTo>
                  <a:lnTo>
                    <a:pt x="271" y="370"/>
                  </a:lnTo>
                  <a:lnTo>
                    <a:pt x="264" y="394"/>
                  </a:lnTo>
                  <a:lnTo>
                    <a:pt x="258" y="423"/>
                  </a:lnTo>
                  <a:lnTo>
                    <a:pt x="253" y="451"/>
                  </a:lnTo>
                  <a:lnTo>
                    <a:pt x="0" y="451"/>
                  </a:lnTo>
                  <a:close/>
                  <a:moveTo>
                    <a:pt x="591" y="1382"/>
                  </a:moveTo>
                  <a:lnTo>
                    <a:pt x="327" y="1382"/>
                  </a:lnTo>
                  <a:lnTo>
                    <a:pt x="327" y="1122"/>
                  </a:lnTo>
                  <a:lnTo>
                    <a:pt x="591" y="1122"/>
                  </a:lnTo>
                  <a:lnTo>
                    <a:pt x="591" y="1382"/>
                  </a:lnTo>
                  <a:close/>
                </a:path>
              </a:pathLst>
            </a:custGeom>
            <a:solidFill>
              <a:schemeClr val="tx1">
                <a:lumMod val="75000"/>
                <a:lumOff val="25000"/>
              </a:schemeClr>
            </a:solidFill>
            <a:ln>
              <a:noFill/>
            </a:ln>
            <a:effectLst/>
          </p:spPr>
          <p:txBody>
            <a:bodyPr vert="horz" wrap="square" lIns="91440" tIns="45720" rIns="91440" bIns="45720" numCol="1" anchor="t" anchorCtr="0" compatLnSpc="1"/>
            <a:lstStyle/>
            <a:p>
              <a:endParaRPr lang="en-US" dirty="0">
                <a:cs typeface="+mn-ea"/>
                <a:sym typeface="+mn-lt"/>
              </a:endParaRPr>
            </a:p>
          </p:txBody>
        </p:sp>
        <p:sp>
          <p:nvSpPr>
            <p:cNvPr id="1048612" name="Freeform 110"/>
            <p:cNvSpPr/>
            <p:nvPr/>
          </p:nvSpPr>
          <p:spPr>
            <a:xfrm>
              <a:off x="8340671" y="1688629"/>
              <a:ext cx="1719242" cy="1841229"/>
            </a:xfrm>
            <a:custGeom>
              <a:avLst/>
              <a:gdLst>
                <a:gd name="connsiteX0" fmla="*/ 1369667 w 1719242"/>
                <a:gd name="connsiteY0" fmla="*/ 0 h 1841229"/>
                <a:gd name="connsiteX1" fmla="*/ 1710708 w 1719242"/>
                <a:gd name="connsiteY1" fmla="*/ 341041 h 1841229"/>
                <a:gd name="connsiteX2" fmla="*/ 1708073 w 1719242"/>
                <a:gd name="connsiteY2" fmla="*/ 367178 h 1841229"/>
                <a:gd name="connsiteX3" fmla="*/ 1712892 w 1719242"/>
                <a:gd name="connsiteY3" fmla="*/ 385491 h 1841229"/>
                <a:gd name="connsiteX4" fmla="*/ 1717655 w 1719242"/>
                <a:gd name="connsiteY4" fmla="*/ 415653 h 1841229"/>
                <a:gd name="connsiteX5" fmla="*/ 1719242 w 1719242"/>
                <a:gd name="connsiteY5" fmla="*/ 448991 h 1841229"/>
                <a:gd name="connsiteX6" fmla="*/ 1719242 w 1719242"/>
                <a:gd name="connsiteY6" fmla="*/ 479153 h 1841229"/>
                <a:gd name="connsiteX7" fmla="*/ 1714479 w 1719242"/>
                <a:gd name="connsiteY7" fmla="*/ 510903 h 1841229"/>
                <a:gd name="connsiteX8" fmla="*/ 1706542 w 1719242"/>
                <a:gd name="connsiteY8" fmla="*/ 544241 h 1841229"/>
                <a:gd name="connsiteX9" fmla="*/ 1701779 w 1719242"/>
                <a:gd name="connsiteY9" fmla="*/ 560116 h 1841229"/>
                <a:gd name="connsiteX10" fmla="*/ 1693842 w 1719242"/>
                <a:gd name="connsiteY10" fmla="*/ 575991 h 1841229"/>
                <a:gd name="connsiteX11" fmla="*/ 1685905 w 1719242"/>
                <a:gd name="connsiteY11" fmla="*/ 590279 h 1841229"/>
                <a:gd name="connsiteX12" fmla="*/ 1676379 w 1719242"/>
                <a:gd name="connsiteY12" fmla="*/ 606154 h 1841229"/>
                <a:gd name="connsiteX13" fmla="*/ 1665267 w 1719242"/>
                <a:gd name="connsiteY13" fmla="*/ 620441 h 1841229"/>
                <a:gd name="connsiteX14" fmla="*/ 1652567 w 1719242"/>
                <a:gd name="connsiteY14" fmla="*/ 634729 h 1841229"/>
                <a:gd name="connsiteX15" fmla="*/ 1638279 w 1719242"/>
                <a:gd name="connsiteY15" fmla="*/ 650604 h 1841229"/>
                <a:gd name="connsiteX16" fmla="*/ 1623992 w 1719242"/>
                <a:gd name="connsiteY16" fmla="*/ 664891 h 1841229"/>
                <a:gd name="connsiteX17" fmla="*/ 1608117 w 1719242"/>
                <a:gd name="connsiteY17" fmla="*/ 679179 h 1841229"/>
                <a:gd name="connsiteX18" fmla="*/ 1589067 w 1719242"/>
                <a:gd name="connsiteY18" fmla="*/ 691879 h 1841229"/>
                <a:gd name="connsiteX19" fmla="*/ 1568429 w 1719242"/>
                <a:gd name="connsiteY19" fmla="*/ 702991 h 1841229"/>
                <a:gd name="connsiteX20" fmla="*/ 1546205 w 1719242"/>
                <a:gd name="connsiteY20" fmla="*/ 715691 h 1841229"/>
                <a:gd name="connsiteX21" fmla="*/ 1523979 w 1719242"/>
                <a:gd name="connsiteY21" fmla="*/ 728391 h 1841229"/>
                <a:gd name="connsiteX22" fmla="*/ 1496992 w 1719242"/>
                <a:gd name="connsiteY22" fmla="*/ 739504 h 1841229"/>
                <a:gd name="connsiteX23" fmla="*/ 1470004 w 1719242"/>
                <a:gd name="connsiteY23" fmla="*/ 750616 h 1841229"/>
                <a:gd name="connsiteX24" fmla="*/ 1441429 w 1719242"/>
                <a:gd name="connsiteY24" fmla="*/ 761729 h 1841229"/>
                <a:gd name="connsiteX25" fmla="*/ 1408092 w 1719242"/>
                <a:gd name="connsiteY25" fmla="*/ 769666 h 1841229"/>
                <a:gd name="connsiteX26" fmla="*/ 1376342 w 1719242"/>
                <a:gd name="connsiteY26" fmla="*/ 779191 h 1841229"/>
                <a:gd name="connsiteX27" fmla="*/ 1339829 w 1719242"/>
                <a:gd name="connsiteY27" fmla="*/ 788716 h 1841229"/>
                <a:gd name="connsiteX28" fmla="*/ 1300142 w 1719242"/>
                <a:gd name="connsiteY28" fmla="*/ 795066 h 1841229"/>
                <a:gd name="connsiteX29" fmla="*/ 1262042 w 1719242"/>
                <a:gd name="connsiteY29" fmla="*/ 801416 h 1841229"/>
                <a:gd name="connsiteX30" fmla="*/ 1217592 w 1719242"/>
                <a:gd name="connsiteY30" fmla="*/ 806179 h 1841229"/>
                <a:gd name="connsiteX31" fmla="*/ 1173142 w 1719242"/>
                <a:gd name="connsiteY31" fmla="*/ 810941 h 1841229"/>
                <a:gd name="connsiteX32" fmla="*/ 1127104 w 1719242"/>
                <a:gd name="connsiteY32" fmla="*/ 815704 h 1841229"/>
                <a:gd name="connsiteX33" fmla="*/ 1076304 w 1719242"/>
                <a:gd name="connsiteY33" fmla="*/ 818879 h 1841229"/>
                <a:gd name="connsiteX34" fmla="*/ 1023917 w 1719242"/>
                <a:gd name="connsiteY34" fmla="*/ 820466 h 1841229"/>
                <a:gd name="connsiteX35" fmla="*/ 911204 w 1719242"/>
                <a:gd name="connsiteY35" fmla="*/ 822054 h 1841229"/>
                <a:gd name="connsiteX36" fmla="*/ 788967 w 1719242"/>
                <a:gd name="connsiteY36" fmla="*/ 818879 h 1841229"/>
                <a:gd name="connsiteX37" fmla="*/ 795317 w 1719242"/>
                <a:gd name="connsiteY37" fmla="*/ 879204 h 1841229"/>
                <a:gd name="connsiteX38" fmla="*/ 801667 w 1719242"/>
                <a:gd name="connsiteY38" fmla="*/ 934766 h 1841229"/>
                <a:gd name="connsiteX39" fmla="*/ 804842 w 1719242"/>
                <a:gd name="connsiteY39" fmla="*/ 990329 h 1841229"/>
                <a:gd name="connsiteX40" fmla="*/ 804842 w 1719242"/>
                <a:gd name="connsiteY40" fmla="*/ 1015729 h 1841229"/>
                <a:gd name="connsiteX41" fmla="*/ 803254 w 1719242"/>
                <a:gd name="connsiteY41" fmla="*/ 1042716 h 1841229"/>
                <a:gd name="connsiteX42" fmla="*/ 801667 w 1719242"/>
                <a:gd name="connsiteY42" fmla="*/ 1069704 h 1841229"/>
                <a:gd name="connsiteX43" fmla="*/ 798492 w 1719242"/>
                <a:gd name="connsiteY43" fmla="*/ 1096691 h 1841229"/>
                <a:gd name="connsiteX44" fmla="*/ 792142 w 1719242"/>
                <a:gd name="connsiteY44" fmla="*/ 1123679 h 1841229"/>
                <a:gd name="connsiteX45" fmla="*/ 785792 w 1719242"/>
                <a:gd name="connsiteY45" fmla="*/ 1150666 h 1841229"/>
                <a:gd name="connsiteX46" fmla="*/ 776267 w 1719242"/>
                <a:gd name="connsiteY46" fmla="*/ 1177654 h 1841229"/>
                <a:gd name="connsiteX47" fmla="*/ 765154 w 1719242"/>
                <a:gd name="connsiteY47" fmla="*/ 1206229 h 1841229"/>
                <a:gd name="connsiteX48" fmla="*/ 750867 w 1719242"/>
                <a:gd name="connsiteY48" fmla="*/ 1234804 h 1841229"/>
                <a:gd name="connsiteX49" fmla="*/ 736579 w 1719242"/>
                <a:gd name="connsiteY49" fmla="*/ 1266554 h 1841229"/>
                <a:gd name="connsiteX50" fmla="*/ 731817 w 1719242"/>
                <a:gd name="connsiteY50" fmla="*/ 1271317 h 1841229"/>
                <a:gd name="connsiteX51" fmla="*/ 723879 w 1719242"/>
                <a:gd name="connsiteY51" fmla="*/ 1272904 h 1841229"/>
                <a:gd name="connsiteX52" fmla="*/ 717529 w 1719242"/>
                <a:gd name="connsiteY52" fmla="*/ 1269729 h 1841229"/>
                <a:gd name="connsiteX53" fmla="*/ 709592 w 1719242"/>
                <a:gd name="connsiteY53" fmla="*/ 1263379 h 1841229"/>
                <a:gd name="connsiteX54" fmla="*/ 688954 w 1719242"/>
                <a:gd name="connsiteY54" fmla="*/ 1247504 h 1841229"/>
                <a:gd name="connsiteX55" fmla="*/ 665142 w 1719242"/>
                <a:gd name="connsiteY55" fmla="*/ 1228454 h 1841229"/>
                <a:gd name="connsiteX56" fmla="*/ 650854 w 1719242"/>
                <a:gd name="connsiteY56" fmla="*/ 1217342 h 1841229"/>
                <a:gd name="connsiteX57" fmla="*/ 636567 w 1719242"/>
                <a:gd name="connsiteY57" fmla="*/ 1207816 h 1841229"/>
                <a:gd name="connsiteX58" fmla="*/ 622279 w 1719242"/>
                <a:gd name="connsiteY58" fmla="*/ 1201466 h 1841229"/>
                <a:gd name="connsiteX59" fmla="*/ 606404 w 1719242"/>
                <a:gd name="connsiteY59" fmla="*/ 1198291 h 1841229"/>
                <a:gd name="connsiteX60" fmla="*/ 588942 w 1719242"/>
                <a:gd name="connsiteY60" fmla="*/ 1195116 h 1841229"/>
                <a:gd name="connsiteX61" fmla="*/ 573067 w 1719242"/>
                <a:gd name="connsiteY61" fmla="*/ 1198291 h 1841229"/>
                <a:gd name="connsiteX62" fmla="*/ 565129 w 1719242"/>
                <a:gd name="connsiteY62" fmla="*/ 1199879 h 1841229"/>
                <a:gd name="connsiteX63" fmla="*/ 555604 w 1719242"/>
                <a:gd name="connsiteY63" fmla="*/ 1204641 h 1841229"/>
                <a:gd name="connsiteX64" fmla="*/ 546079 w 1719242"/>
                <a:gd name="connsiteY64" fmla="*/ 1207816 h 1841229"/>
                <a:gd name="connsiteX65" fmla="*/ 538142 w 1719242"/>
                <a:gd name="connsiteY65" fmla="*/ 1215754 h 1841229"/>
                <a:gd name="connsiteX66" fmla="*/ 520679 w 1719242"/>
                <a:gd name="connsiteY66" fmla="*/ 1230042 h 1841229"/>
                <a:gd name="connsiteX67" fmla="*/ 511154 w 1719242"/>
                <a:gd name="connsiteY67" fmla="*/ 1244329 h 1841229"/>
                <a:gd name="connsiteX68" fmla="*/ 501629 w 1719242"/>
                <a:gd name="connsiteY68" fmla="*/ 1261792 h 1841229"/>
                <a:gd name="connsiteX69" fmla="*/ 493692 w 1719242"/>
                <a:gd name="connsiteY69" fmla="*/ 1280842 h 1841229"/>
                <a:gd name="connsiteX70" fmla="*/ 492104 w 1719242"/>
                <a:gd name="connsiteY70" fmla="*/ 1299892 h 1841229"/>
                <a:gd name="connsiteX71" fmla="*/ 492104 w 1719242"/>
                <a:gd name="connsiteY71" fmla="*/ 1322117 h 1841229"/>
                <a:gd name="connsiteX72" fmla="*/ 493692 w 1719242"/>
                <a:gd name="connsiteY72" fmla="*/ 1341167 h 1841229"/>
                <a:gd name="connsiteX73" fmla="*/ 500042 w 1719242"/>
                <a:gd name="connsiteY73" fmla="*/ 1364979 h 1841229"/>
                <a:gd name="connsiteX74" fmla="*/ 506392 w 1719242"/>
                <a:gd name="connsiteY74" fmla="*/ 1385617 h 1841229"/>
                <a:gd name="connsiteX75" fmla="*/ 515917 w 1719242"/>
                <a:gd name="connsiteY75" fmla="*/ 1409429 h 1841229"/>
                <a:gd name="connsiteX76" fmla="*/ 528617 w 1719242"/>
                <a:gd name="connsiteY76" fmla="*/ 1433242 h 1841229"/>
                <a:gd name="connsiteX77" fmla="*/ 541317 w 1719242"/>
                <a:gd name="connsiteY77" fmla="*/ 1455467 h 1841229"/>
                <a:gd name="connsiteX78" fmla="*/ 557192 w 1719242"/>
                <a:gd name="connsiteY78" fmla="*/ 1479279 h 1841229"/>
                <a:gd name="connsiteX79" fmla="*/ 574654 w 1719242"/>
                <a:gd name="connsiteY79" fmla="*/ 1503092 h 1841229"/>
                <a:gd name="connsiteX80" fmla="*/ 595292 w 1719242"/>
                <a:gd name="connsiteY80" fmla="*/ 1523729 h 1841229"/>
                <a:gd name="connsiteX81" fmla="*/ 614342 w 1719242"/>
                <a:gd name="connsiteY81" fmla="*/ 1545954 h 1841229"/>
                <a:gd name="connsiteX82" fmla="*/ 627042 w 1719242"/>
                <a:gd name="connsiteY82" fmla="*/ 1560242 h 1841229"/>
                <a:gd name="connsiteX83" fmla="*/ 636567 w 1719242"/>
                <a:gd name="connsiteY83" fmla="*/ 1571354 h 1841229"/>
                <a:gd name="connsiteX84" fmla="*/ 642917 w 1719242"/>
                <a:gd name="connsiteY84" fmla="*/ 1584054 h 1841229"/>
                <a:gd name="connsiteX85" fmla="*/ 650854 w 1719242"/>
                <a:gd name="connsiteY85" fmla="*/ 1596754 h 1841229"/>
                <a:gd name="connsiteX86" fmla="*/ 655617 w 1719242"/>
                <a:gd name="connsiteY86" fmla="*/ 1612629 h 1841229"/>
                <a:gd name="connsiteX87" fmla="*/ 658792 w 1719242"/>
                <a:gd name="connsiteY87" fmla="*/ 1626917 h 1841229"/>
                <a:gd name="connsiteX88" fmla="*/ 661967 w 1719242"/>
                <a:gd name="connsiteY88" fmla="*/ 1642792 h 1841229"/>
                <a:gd name="connsiteX89" fmla="*/ 658792 w 1719242"/>
                <a:gd name="connsiteY89" fmla="*/ 1658667 h 1841229"/>
                <a:gd name="connsiteX90" fmla="*/ 661967 w 1719242"/>
                <a:gd name="connsiteY90" fmla="*/ 1674542 h 1841229"/>
                <a:gd name="connsiteX91" fmla="*/ 663554 w 1719242"/>
                <a:gd name="connsiteY91" fmla="*/ 1709467 h 1841229"/>
                <a:gd name="connsiteX92" fmla="*/ 661967 w 1719242"/>
                <a:gd name="connsiteY92" fmla="*/ 1733279 h 1841229"/>
                <a:gd name="connsiteX93" fmla="*/ 657204 w 1719242"/>
                <a:gd name="connsiteY93" fmla="*/ 1761854 h 1841229"/>
                <a:gd name="connsiteX94" fmla="*/ 652442 w 1719242"/>
                <a:gd name="connsiteY94" fmla="*/ 1796779 h 1841229"/>
                <a:gd name="connsiteX95" fmla="*/ 639742 w 1719242"/>
                <a:gd name="connsiteY95" fmla="*/ 1841229 h 1841229"/>
                <a:gd name="connsiteX96" fmla="*/ 587354 w 1719242"/>
                <a:gd name="connsiteY96" fmla="*/ 1803129 h 1841229"/>
                <a:gd name="connsiteX97" fmla="*/ 542904 w 1719242"/>
                <a:gd name="connsiteY97" fmla="*/ 1768204 h 1841229"/>
                <a:gd name="connsiteX98" fmla="*/ 490517 w 1719242"/>
                <a:gd name="connsiteY98" fmla="*/ 1725342 h 1841229"/>
                <a:gd name="connsiteX99" fmla="*/ 433367 w 1719242"/>
                <a:gd name="connsiteY99" fmla="*/ 1672954 h 1841229"/>
                <a:gd name="connsiteX100" fmla="*/ 404792 w 1719242"/>
                <a:gd name="connsiteY100" fmla="*/ 1644379 h 1841229"/>
                <a:gd name="connsiteX101" fmla="*/ 374629 w 1719242"/>
                <a:gd name="connsiteY101" fmla="*/ 1614217 h 1841229"/>
                <a:gd name="connsiteX102" fmla="*/ 344467 w 1719242"/>
                <a:gd name="connsiteY102" fmla="*/ 1582467 h 1841229"/>
                <a:gd name="connsiteX103" fmla="*/ 315892 w 1719242"/>
                <a:gd name="connsiteY103" fmla="*/ 1547542 h 1841229"/>
                <a:gd name="connsiteX104" fmla="*/ 288904 w 1719242"/>
                <a:gd name="connsiteY104" fmla="*/ 1512617 h 1841229"/>
                <a:gd name="connsiteX105" fmla="*/ 261917 w 1719242"/>
                <a:gd name="connsiteY105" fmla="*/ 1472929 h 1841229"/>
                <a:gd name="connsiteX106" fmla="*/ 239692 w 1719242"/>
                <a:gd name="connsiteY106" fmla="*/ 1433242 h 1841229"/>
                <a:gd name="connsiteX107" fmla="*/ 217467 w 1719242"/>
                <a:gd name="connsiteY107" fmla="*/ 1391967 h 1841229"/>
                <a:gd name="connsiteX108" fmla="*/ 198417 w 1719242"/>
                <a:gd name="connsiteY108" fmla="*/ 1349104 h 1841229"/>
                <a:gd name="connsiteX109" fmla="*/ 180954 w 1719242"/>
                <a:gd name="connsiteY109" fmla="*/ 1303067 h 1841229"/>
                <a:gd name="connsiteX110" fmla="*/ 169842 w 1719242"/>
                <a:gd name="connsiteY110" fmla="*/ 1257029 h 1841229"/>
                <a:gd name="connsiteX111" fmla="*/ 158729 w 1719242"/>
                <a:gd name="connsiteY111" fmla="*/ 1207816 h 1841229"/>
                <a:gd name="connsiteX112" fmla="*/ 158125 w 1719242"/>
                <a:gd name="connsiteY112" fmla="*/ 1199353 h 1841229"/>
                <a:gd name="connsiteX113" fmla="*/ 150362 w 1719242"/>
                <a:gd name="connsiteY113" fmla="*/ 1195140 h 1841229"/>
                <a:gd name="connsiteX114" fmla="*/ 0 w 1719242"/>
                <a:gd name="connsiteY114" fmla="*/ 912343 h 1841229"/>
                <a:gd name="connsiteX115" fmla="*/ 341041 w 1719242"/>
                <a:gd name="connsiteY115" fmla="*/ 571302 h 1841229"/>
                <a:gd name="connsiteX116" fmla="*/ 354648 w 1719242"/>
                <a:gd name="connsiteY116" fmla="*/ 572674 h 1841229"/>
                <a:gd name="connsiteX117" fmla="*/ 355579 w 1719242"/>
                <a:gd name="connsiteY117" fmla="*/ 552178 h 1841229"/>
                <a:gd name="connsiteX118" fmla="*/ 363517 w 1719242"/>
                <a:gd name="connsiteY118" fmla="*/ 520428 h 1841229"/>
                <a:gd name="connsiteX119" fmla="*/ 371454 w 1719242"/>
                <a:gd name="connsiteY119" fmla="*/ 490266 h 1841229"/>
                <a:gd name="connsiteX120" fmla="*/ 382567 w 1719242"/>
                <a:gd name="connsiteY120" fmla="*/ 461691 h 1841229"/>
                <a:gd name="connsiteX121" fmla="*/ 395267 w 1719242"/>
                <a:gd name="connsiteY121" fmla="*/ 433116 h 1841229"/>
                <a:gd name="connsiteX122" fmla="*/ 411142 w 1719242"/>
                <a:gd name="connsiteY122" fmla="*/ 406129 h 1841229"/>
                <a:gd name="connsiteX123" fmla="*/ 430192 w 1719242"/>
                <a:gd name="connsiteY123" fmla="*/ 380728 h 1841229"/>
                <a:gd name="connsiteX124" fmla="*/ 449242 w 1719242"/>
                <a:gd name="connsiteY124" fmla="*/ 356916 h 1841229"/>
                <a:gd name="connsiteX125" fmla="*/ 469879 w 1719242"/>
                <a:gd name="connsiteY125" fmla="*/ 336278 h 1841229"/>
                <a:gd name="connsiteX126" fmla="*/ 492104 w 1719242"/>
                <a:gd name="connsiteY126" fmla="*/ 314053 h 1841229"/>
                <a:gd name="connsiteX127" fmla="*/ 515917 w 1719242"/>
                <a:gd name="connsiteY127" fmla="*/ 295003 h 1841229"/>
                <a:gd name="connsiteX128" fmla="*/ 541317 w 1719242"/>
                <a:gd name="connsiteY128" fmla="*/ 275953 h 1841229"/>
                <a:gd name="connsiteX129" fmla="*/ 568304 w 1719242"/>
                <a:gd name="connsiteY129" fmla="*/ 260078 h 1841229"/>
                <a:gd name="connsiteX130" fmla="*/ 595292 w 1719242"/>
                <a:gd name="connsiteY130" fmla="*/ 245791 h 1841229"/>
                <a:gd name="connsiteX131" fmla="*/ 622279 w 1719242"/>
                <a:gd name="connsiteY131" fmla="*/ 231503 h 1841229"/>
                <a:gd name="connsiteX132" fmla="*/ 650854 w 1719242"/>
                <a:gd name="connsiteY132" fmla="*/ 220391 h 1841229"/>
                <a:gd name="connsiteX133" fmla="*/ 679429 w 1719242"/>
                <a:gd name="connsiteY133" fmla="*/ 209278 h 1841229"/>
                <a:gd name="connsiteX134" fmla="*/ 708004 w 1719242"/>
                <a:gd name="connsiteY134" fmla="*/ 201341 h 1841229"/>
                <a:gd name="connsiteX135" fmla="*/ 734992 w 1719242"/>
                <a:gd name="connsiteY135" fmla="*/ 194991 h 1841229"/>
                <a:gd name="connsiteX136" fmla="*/ 763567 w 1719242"/>
                <a:gd name="connsiteY136" fmla="*/ 190228 h 1841229"/>
                <a:gd name="connsiteX137" fmla="*/ 792142 w 1719242"/>
                <a:gd name="connsiteY137" fmla="*/ 187053 h 1841229"/>
                <a:gd name="connsiteX138" fmla="*/ 820717 w 1719242"/>
                <a:gd name="connsiteY138" fmla="*/ 182291 h 1841229"/>
                <a:gd name="connsiteX139" fmla="*/ 847704 w 1719242"/>
                <a:gd name="connsiteY139" fmla="*/ 182291 h 1841229"/>
                <a:gd name="connsiteX140" fmla="*/ 873104 w 1719242"/>
                <a:gd name="connsiteY140" fmla="*/ 183878 h 1841229"/>
                <a:gd name="connsiteX141" fmla="*/ 898504 w 1719242"/>
                <a:gd name="connsiteY141" fmla="*/ 188641 h 1841229"/>
                <a:gd name="connsiteX142" fmla="*/ 923904 w 1719242"/>
                <a:gd name="connsiteY142" fmla="*/ 191816 h 1841229"/>
                <a:gd name="connsiteX143" fmla="*/ 947717 w 1719242"/>
                <a:gd name="connsiteY143" fmla="*/ 199753 h 1841229"/>
                <a:gd name="connsiteX144" fmla="*/ 968354 w 1719242"/>
                <a:gd name="connsiteY144" fmla="*/ 206103 h 1841229"/>
                <a:gd name="connsiteX145" fmla="*/ 988992 w 1719242"/>
                <a:gd name="connsiteY145" fmla="*/ 217216 h 1841229"/>
                <a:gd name="connsiteX146" fmla="*/ 1006454 w 1719242"/>
                <a:gd name="connsiteY146" fmla="*/ 228328 h 1841229"/>
                <a:gd name="connsiteX147" fmla="*/ 1042009 w 1719242"/>
                <a:gd name="connsiteY147" fmla="*/ 251516 h 1841229"/>
                <a:gd name="connsiteX148" fmla="*/ 1055427 w 1719242"/>
                <a:gd name="connsiteY148" fmla="*/ 208292 h 1841229"/>
                <a:gd name="connsiteX149" fmla="*/ 1369667 w 1719242"/>
                <a:gd name="connsiteY149" fmla="*/ 0 h 18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719242" h="1841229">
                  <a:moveTo>
                    <a:pt x="1369667" y="0"/>
                  </a:moveTo>
                  <a:cubicBezTo>
                    <a:pt x="1558019" y="0"/>
                    <a:pt x="1710708" y="152689"/>
                    <a:pt x="1710708" y="341041"/>
                  </a:cubicBezTo>
                  <a:lnTo>
                    <a:pt x="1708073" y="367178"/>
                  </a:lnTo>
                  <a:lnTo>
                    <a:pt x="1712892" y="385491"/>
                  </a:lnTo>
                  <a:lnTo>
                    <a:pt x="1717655" y="415653"/>
                  </a:lnTo>
                  <a:lnTo>
                    <a:pt x="1719242" y="448991"/>
                  </a:lnTo>
                  <a:lnTo>
                    <a:pt x="1719242" y="479153"/>
                  </a:lnTo>
                  <a:lnTo>
                    <a:pt x="1714479" y="510903"/>
                  </a:lnTo>
                  <a:lnTo>
                    <a:pt x="1706542" y="544241"/>
                  </a:lnTo>
                  <a:lnTo>
                    <a:pt x="1701779" y="560116"/>
                  </a:lnTo>
                  <a:lnTo>
                    <a:pt x="1693842" y="575991"/>
                  </a:lnTo>
                  <a:lnTo>
                    <a:pt x="1685905" y="590279"/>
                  </a:lnTo>
                  <a:lnTo>
                    <a:pt x="1676379" y="606154"/>
                  </a:lnTo>
                  <a:lnTo>
                    <a:pt x="1665267" y="620441"/>
                  </a:lnTo>
                  <a:lnTo>
                    <a:pt x="1652567" y="634729"/>
                  </a:lnTo>
                  <a:lnTo>
                    <a:pt x="1638279" y="650604"/>
                  </a:lnTo>
                  <a:lnTo>
                    <a:pt x="1623992" y="664891"/>
                  </a:lnTo>
                  <a:lnTo>
                    <a:pt x="1608117" y="679179"/>
                  </a:lnTo>
                  <a:lnTo>
                    <a:pt x="1589067" y="691879"/>
                  </a:lnTo>
                  <a:lnTo>
                    <a:pt x="1568429" y="702991"/>
                  </a:lnTo>
                  <a:lnTo>
                    <a:pt x="1546205" y="715691"/>
                  </a:lnTo>
                  <a:lnTo>
                    <a:pt x="1523979" y="728391"/>
                  </a:lnTo>
                  <a:lnTo>
                    <a:pt x="1496992" y="739504"/>
                  </a:lnTo>
                  <a:lnTo>
                    <a:pt x="1470004" y="750616"/>
                  </a:lnTo>
                  <a:lnTo>
                    <a:pt x="1441429" y="761729"/>
                  </a:lnTo>
                  <a:lnTo>
                    <a:pt x="1408092" y="769666"/>
                  </a:lnTo>
                  <a:lnTo>
                    <a:pt x="1376342" y="779191"/>
                  </a:lnTo>
                  <a:lnTo>
                    <a:pt x="1339829" y="788716"/>
                  </a:lnTo>
                  <a:lnTo>
                    <a:pt x="1300142" y="795066"/>
                  </a:lnTo>
                  <a:lnTo>
                    <a:pt x="1262042" y="801416"/>
                  </a:lnTo>
                  <a:lnTo>
                    <a:pt x="1217592" y="806179"/>
                  </a:lnTo>
                  <a:lnTo>
                    <a:pt x="1173142" y="810941"/>
                  </a:lnTo>
                  <a:lnTo>
                    <a:pt x="1127104" y="815704"/>
                  </a:lnTo>
                  <a:lnTo>
                    <a:pt x="1076304" y="818879"/>
                  </a:lnTo>
                  <a:lnTo>
                    <a:pt x="1023917" y="820466"/>
                  </a:lnTo>
                  <a:lnTo>
                    <a:pt x="911204" y="822054"/>
                  </a:lnTo>
                  <a:lnTo>
                    <a:pt x="788967" y="818879"/>
                  </a:lnTo>
                  <a:lnTo>
                    <a:pt x="795317" y="879204"/>
                  </a:lnTo>
                  <a:lnTo>
                    <a:pt x="801667" y="934766"/>
                  </a:lnTo>
                  <a:lnTo>
                    <a:pt x="804842" y="990329"/>
                  </a:lnTo>
                  <a:lnTo>
                    <a:pt x="804842" y="1015729"/>
                  </a:lnTo>
                  <a:lnTo>
                    <a:pt x="803254" y="1042716"/>
                  </a:lnTo>
                  <a:lnTo>
                    <a:pt x="801667" y="1069704"/>
                  </a:lnTo>
                  <a:lnTo>
                    <a:pt x="798492" y="1096691"/>
                  </a:lnTo>
                  <a:lnTo>
                    <a:pt x="792142" y="1123679"/>
                  </a:lnTo>
                  <a:lnTo>
                    <a:pt x="785792" y="1150666"/>
                  </a:lnTo>
                  <a:lnTo>
                    <a:pt x="776267" y="1177654"/>
                  </a:lnTo>
                  <a:lnTo>
                    <a:pt x="765154" y="1206229"/>
                  </a:lnTo>
                  <a:lnTo>
                    <a:pt x="750867" y="1234804"/>
                  </a:lnTo>
                  <a:lnTo>
                    <a:pt x="736579" y="1266554"/>
                  </a:lnTo>
                  <a:lnTo>
                    <a:pt x="731817" y="1271317"/>
                  </a:lnTo>
                  <a:lnTo>
                    <a:pt x="723879" y="1272904"/>
                  </a:lnTo>
                  <a:lnTo>
                    <a:pt x="717529" y="1269729"/>
                  </a:lnTo>
                  <a:lnTo>
                    <a:pt x="709592" y="1263379"/>
                  </a:lnTo>
                  <a:lnTo>
                    <a:pt x="688954" y="1247504"/>
                  </a:lnTo>
                  <a:lnTo>
                    <a:pt x="665142" y="1228454"/>
                  </a:lnTo>
                  <a:lnTo>
                    <a:pt x="650854" y="1217342"/>
                  </a:lnTo>
                  <a:lnTo>
                    <a:pt x="636567" y="1207816"/>
                  </a:lnTo>
                  <a:lnTo>
                    <a:pt x="622279" y="1201466"/>
                  </a:lnTo>
                  <a:lnTo>
                    <a:pt x="606404" y="1198291"/>
                  </a:lnTo>
                  <a:lnTo>
                    <a:pt x="588942" y="1195116"/>
                  </a:lnTo>
                  <a:lnTo>
                    <a:pt x="573067" y="1198291"/>
                  </a:lnTo>
                  <a:lnTo>
                    <a:pt x="565129" y="1199879"/>
                  </a:lnTo>
                  <a:lnTo>
                    <a:pt x="555604" y="1204641"/>
                  </a:lnTo>
                  <a:lnTo>
                    <a:pt x="546079" y="1207816"/>
                  </a:lnTo>
                  <a:lnTo>
                    <a:pt x="538142" y="1215754"/>
                  </a:lnTo>
                  <a:lnTo>
                    <a:pt x="520679" y="1230042"/>
                  </a:lnTo>
                  <a:lnTo>
                    <a:pt x="511154" y="1244329"/>
                  </a:lnTo>
                  <a:lnTo>
                    <a:pt x="501629" y="1261792"/>
                  </a:lnTo>
                  <a:lnTo>
                    <a:pt x="493692" y="1280842"/>
                  </a:lnTo>
                  <a:lnTo>
                    <a:pt x="492104" y="1299892"/>
                  </a:lnTo>
                  <a:lnTo>
                    <a:pt x="492104" y="1322117"/>
                  </a:lnTo>
                  <a:lnTo>
                    <a:pt x="493692" y="1341167"/>
                  </a:lnTo>
                  <a:lnTo>
                    <a:pt x="500042" y="1364979"/>
                  </a:lnTo>
                  <a:lnTo>
                    <a:pt x="506392" y="1385617"/>
                  </a:lnTo>
                  <a:lnTo>
                    <a:pt x="515917" y="1409429"/>
                  </a:lnTo>
                  <a:lnTo>
                    <a:pt x="528617" y="1433242"/>
                  </a:lnTo>
                  <a:lnTo>
                    <a:pt x="541317" y="1455467"/>
                  </a:lnTo>
                  <a:lnTo>
                    <a:pt x="557192" y="1479279"/>
                  </a:lnTo>
                  <a:lnTo>
                    <a:pt x="574654" y="1503092"/>
                  </a:lnTo>
                  <a:lnTo>
                    <a:pt x="595292" y="1523729"/>
                  </a:lnTo>
                  <a:lnTo>
                    <a:pt x="614342" y="1545954"/>
                  </a:lnTo>
                  <a:lnTo>
                    <a:pt x="627042" y="1560242"/>
                  </a:lnTo>
                  <a:lnTo>
                    <a:pt x="636567" y="1571354"/>
                  </a:lnTo>
                  <a:lnTo>
                    <a:pt x="642917" y="1584054"/>
                  </a:lnTo>
                  <a:lnTo>
                    <a:pt x="650854" y="1596754"/>
                  </a:lnTo>
                  <a:lnTo>
                    <a:pt x="655617" y="1612629"/>
                  </a:lnTo>
                  <a:lnTo>
                    <a:pt x="658792" y="1626917"/>
                  </a:lnTo>
                  <a:lnTo>
                    <a:pt x="661967" y="1642792"/>
                  </a:lnTo>
                  <a:lnTo>
                    <a:pt x="658792" y="1658667"/>
                  </a:lnTo>
                  <a:lnTo>
                    <a:pt x="661967" y="1674542"/>
                  </a:lnTo>
                  <a:lnTo>
                    <a:pt x="663554" y="1709467"/>
                  </a:lnTo>
                  <a:lnTo>
                    <a:pt x="661967" y="1733279"/>
                  </a:lnTo>
                  <a:lnTo>
                    <a:pt x="657204" y="1761854"/>
                  </a:lnTo>
                  <a:lnTo>
                    <a:pt x="652442" y="1796779"/>
                  </a:lnTo>
                  <a:lnTo>
                    <a:pt x="639742" y="1841229"/>
                  </a:lnTo>
                  <a:lnTo>
                    <a:pt x="587354" y="1803129"/>
                  </a:lnTo>
                  <a:lnTo>
                    <a:pt x="542904" y="1768204"/>
                  </a:lnTo>
                  <a:lnTo>
                    <a:pt x="490517" y="1725342"/>
                  </a:lnTo>
                  <a:lnTo>
                    <a:pt x="433367" y="1672954"/>
                  </a:lnTo>
                  <a:lnTo>
                    <a:pt x="404792" y="1644379"/>
                  </a:lnTo>
                  <a:lnTo>
                    <a:pt x="374629" y="1614217"/>
                  </a:lnTo>
                  <a:lnTo>
                    <a:pt x="344467" y="1582467"/>
                  </a:lnTo>
                  <a:lnTo>
                    <a:pt x="315892" y="1547542"/>
                  </a:lnTo>
                  <a:lnTo>
                    <a:pt x="288904" y="1512617"/>
                  </a:lnTo>
                  <a:lnTo>
                    <a:pt x="261917" y="1472929"/>
                  </a:lnTo>
                  <a:lnTo>
                    <a:pt x="239692" y="1433242"/>
                  </a:lnTo>
                  <a:lnTo>
                    <a:pt x="217467" y="1391967"/>
                  </a:lnTo>
                  <a:lnTo>
                    <a:pt x="198417" y="1349104"/>
                  </a:lnTo>
                  <a:lnTo>
                    <a:pt x="180954" y="1303067"/>
                  </a:lnTo>
                  <a:lnTo>
                    <a:pt x="169842" y="1257029"/>
                  </a:lnTo>
                  <a:lnTo>
                    <a:pt x="158729" y="1207816"/>
                  </a:lnTo>
                  <a:lnTo>
                    <a:pt x="158125" y="1199353"/>
                  </a:lnTo>
                  <a:lnTo>
                    <a:pt x="150362" y="1195140"/>
                  </a:lnTo>
                  <a:cubicBezTo>
                    <a:pt x="59644" y="1133852"/>
                    <a:pt x="0" y="1030063"/>
                    <a:pt x="0" y="912343"/>
                  </a:cubicBezTo>
                  <a:cubicBezTo>
                    <a:pt x="0" y="723991"/>
                    <a:pt x="152689" y="571302"/>
                    <a:pt x="341041" y="571302"/>
                  </a:cubicBezTo>
                  <a:lnTo>
                    <a:pt x="354648" y="572674"/>
                  </a:lnTo>
                  <a:lnTo>
                    <a:pt x="355579" y="552178"/>
                  </a:lnTo>
                  <a:lnTo>
                    <a:pt x="363517" y="520428"/>
                  </a:lnTo>
                  <a:lnTo>
                    <a:pt x="371454" y="490266"/>
                  </a:lnTo>
                  <a:lnTo>
                    <a:pt x="382567" y="461691"/>
                  </a:lnTo>
                  <a:lnTo>
                    <a:pt x="395267" y="433116"/>
                  </a:lnTo>
                  <a:lnTo>
                    <a:pt x="411142" y="406129"/>
                  </a:lnTo>
                  <a:lnTo>
                    <a:pt x="430192" y="380728"/>
                  </a:lnTo>
                  <a:lnTo>
                    <a:pt x="449242" y="356916"/>
                  </a:lnTo>
                  <a:lnTo>
                    <a:pt x="469879" y="336278"/>
                  </a:lnTo>
                  <a:lnTo>
                    <a:pt x="492104" y="314053"/>
                  </a:lnTo>
                  <a:lnTo>
                    <a:pt x="515917" y="295003"/>
                  </a:lnTo>
                  <a:lnTo>
                    <a:pt x="541317" y="275953"/>
                  </a:lnTo>
                  <a:lnTo>
                    <a:pt x="568304" y="260078"/>
                  </a:lnTo>
                  <a:lnTo>
                    <a:pt x="595292" y="245791"/>
                  </a:lnTo>
                  <a:lnTo>
                    <a:pt x="622279" y="231503"/>
                  </a:lnTo>
                  <a:lnTo>
                    <a:pt x="650854" y="220391"/>
                  </a:lnTo>
                  <a:lnTo>
                    <a:pt x="679429" y="209278"/>
                  </a:lnTo>
                  <a:lnTo>
                    <a:pt x="708004" y="201341"/>
                  </a:lnTo>
                  <a:lnTo>
                    <a:pt x="734992" y="194991"/>
                  </a:lnTo>
                  <a:lnTo>
                    <a:pt x="763567" y="190228"/>
                  </a:lnTo>
                  <a:lnTo>
                    <a:pt x="792142" y="187053"/>
                  </a:lnTo>
                  <a:lnTo>
                    <a:pt x="820717" y="182291"/>
                  </a:lnTo>
                  <a:lnTo>
                    <a:pt x="847704" y="182291"/>
                  </a:lnTo>
                  <a:lnTo>
                    <a:pt x="873104" y="183878"/>
                  </a:lnTo>
                  <a:lnTo>
                    <a:pt x="898504" y="188641"/>
                  </a:lnTo>
                  <a:lnTo>
                    <a:pt x="923904" y="191816"/>
                  </a:lnTo>
                  <a:lnTo>
                    <a:pt x="947717" y="199753"/>
                  </a:lnTo>
                  <a:lnTo>
                    <a:pt x="968354" y="206103"/>
                  </a:lnTo>
                  <a:lnTo>
                    <a:pt x="988992" y="217216"/>
                  </a:lnTo>
                  <a:lnTo>
                    <a:pt x="1006454" y="228328"/>
                  </a:lnTo>
                  <a:lnTo>
                    <a:pt x="1042009" y="251516"/>
                  </a:lnTo>
                  <a:lnTo>
                    <a:pt x="1055427" y="208292"/>
                  </a:lnTo>
                  <a:cubicBezTo>
                    <a:pt x="1107199" y="85888"/>
                    <a:pt x="1228403" y="0"/>
                    <a:pt x="1369667"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87" name="组合 4"/>
          <p:cNvGrpSpPr/>
          <p:nvPr/>
        </p:nvGrpSpPr>
        <p:grpSpPr>
          <a:xfrm>
            <a:off x="2653665" y="941705"/>
            <a:ext cx="6370320" cy="3401518"/>
            <a:chOff x="3935760" y="2653786"/>
            <a:chExt cx="7154852" cy="2736718"/>
          </a:xfrm>
        </p:grpSpPr>
        <p:grpSp>
          <p:nvGrpSpPr>
            <p:cNvPr id="88" name="组合 6"/>
            <p:cNvGrpSpPr/>
            <p:nvPr/>
          </p:nvGrpSpPr>
          <p:grpSpPr>
            <a:xfrm>
              <a:off x="3935760" y="2686375"/>
              <a:ext cx="1994473" cy="2097220"/>
              <a:chOff x="875420" y="2600908"/>
              <a:chExt cx="2193707" cy="2306718"/>
            </a:xfrm>
          </p:grpSpPr>
          <p:sp>
            <p:nvSpPr>
              <p:cNvPr id="1048613" name="Shape 210"/>
              <p:cNvSpPr/>
              <p:nvPr/>
            </p:nvSpPr>
            <p:spPr>
              <a:xfrm>
                <a:off x="875420" y="2617148"/>
                <a:ext cx="283306" cy="192930"/>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0"/>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dirty="0">
                  <a:cs typeface="+mn-ea"/>
                  <a:sym typeface="+mn-lt"/>
                </a:endParaRPr>
              </a:p>
            </p:txBody>
          </p:sp>
          <p:sp>
            <p:nvSpPr>
              <p:cNvPr id="1048614" name="TextBox 253"/>
              <p:cNvSpPr txBox="1"/>
              <p:nvPr/>
            </p:nvSpPr>
            <p:spPr>
              <a:xfrm>
                <a:off x="875420" y="3000439"/>
                <a:ext cx="2193314" cy="1907187"/>
              </a:xfrm>
              <a:prstGeom prst="rect">
                <a:avLst/>
              </a:prstGeom>
              <a:noFill/>
            </p:spPr>
            <p:txBody>
              <a:bodyPr wrap="square" lIns="0" tIns="0" rIns="0" bIns="0" rtlCol="0">
                <a:noAutofit/>
              </a:bodyPr>
              <a:lstStyle/>
              <a:p>
                <a:pPr>
                  <a:lnSpc>
                    <a:spcPct val="150000"/>
                  </a:lnSpc>
                </a:pPr>
                <a:r>
                  <a:rPr lang="zh-CN" altLang="en-US" sz="1400" b="1" dirty="0"/>
                  <a:t>企业在业务的拓展和发展中，正逐步将内部的业务流程和外部的商务活动与互联网（包括移动互联网）结合起来。信达使用互联网提供企业所需要的相关服务。</a:t>
                </a:r>
                <a:endParaRPr lang="en-US" altLang="zh-CN" sz="1200" b="1" dirty="0">
                  <a:solidFill>
                    <a:schemeClr val="bg1">
                      <a:lumMod val="50000"/>
                    </a:schemeClr>
                  </a:solidFill>
                  <a:latin typeface="微软雅黑 Light" panose="020B0502040204020203" pitchFamily="34" charset="-122"/>
                  <a:ea typeface="微软雅黑 Light" panose="020B0502040204020203" pitchFamily="34" charset="-122"/>
                  <a:cs typeface="+mn-ea"/>
                  <a:sym typeface="微软雅黑 Light" panose="020B0502040204020203" pitchFamily="34" charset="-122"/>
                </a:endParaRPr>
              </a:p>
              <a:p>
                <a:pPr>
                  <a:lnSpc>
                    <a:spcPct val="150000"/>
                  </a:lnSpc>
                </a:pPr>
                <a:endParaRPr lang="en-US" altLang="zh-CN" sz="1200" b="1" dirty="0">
                  <a:solidFill>
                    <a:schemeClr val="bg1">
                      <a:lumMod val="50000"/>
                    </a:schemeClr>
                  </a:solidFill>
                  <a:latin typeface="微软雅黑 Light" panose="020B0502040204020203" pitchFamily="34" charset="-122"/>
                  <a:ea typeface="微软雅黑 Light" panose="020B0502040204020203" pitchFamily="34" charset="-122"/>
                  <a:cs typeface="+mn-ea"/>
                  <a:sym typeface="微软雅黑 Light" panose="020B0502040204020203" pitchFamily="34" charset="-122"/>
                </a:endParaRPr>
              </a:p>
            </p:txBody>
          </p:sp>
          <p:sp>
            <p:nvSpPr>
              <p:cNvPr id="1048615" name="Rectangle 254"/>
              <p:cNvSpPr/>
              <p:nvPr/>
            </p:nvSpPr>
            <p:spPr>
              <a:xfrm>
                <a:off x="1371496" y="2600908"/>
                <a:ext cx="1697631" cy="307777"/>
              </a:xfrm>
              <a:prstGeom prst="rect">
                <a:avLst/>
              </a:prstGeom>
            </p:spPr>
            <p:txBody>
              <a:bodyPr wrap="square" lIns="0" tIns="0" rIns="0" bIns="0">
                <a:normAutofit/>
              </a:bodyPr>
              <a:lstStyle/>
              <a:p>
                <a:r>
                  <a:rPr lang="zh-CN" altLang="en-US" sz="1600" b="1" dirty="0">
                    <a:solidFill>
                      <a:schemeClr val="accent1"/>
                    </a:solidFill>
                    <a:cs typeface="+mn-ea"/>
                    <a:sym typeface="+mn-lt"/>
                  </a:rPr>
                  <a:t>互联网化</a:t>
                </a:r>
                <a:endParaRPr lang="en-US" sz="1600" b="1" dirty="0">
                  <a:solidFill>
                    <a:schemeClr val="accent1"/>
                  </a:solidFill>
                  <a:cs typeface="+mn-ea"/>
                  <a:sym typeface="+mn-lt"/>
                </a:endParaRPr>
              </a:p>
            </p:txBody>
          </p:sp>
        </p:grpSp>
        <p:grpSp>
          <p:nvGrpSpPr>
            <p:cNvPr id="89" name="组合 7"/>
            <p:cNvGrpSpPr/>
            <p:nvPr/>
          </p:nvGrpSpPr>
          <p:grpSpPr>
            <a:xfrm>
              <a:off x="6213624" y="2667438"/>
              <a:ext cx="2389943" cy="2723066"/>
              <a:chOff x="3090724" y="2580081"/>
              <a:chExt cx="2628681" cy="2995083"/>
            </a:xfrm>
          </p:grpSpPr>
          <p:sp>
            <p:nvSpPr>
              <p:cNvPr id="1048616" name="TextBox 253"/>
              <p:cNvSpPr txBox="1"/>
              <p:nvPr/>
            </p:nvSpPr>
            <p:spPr>
              <a:xfrm>
                <a:off x="3090724" y="3000404"/>
                <a:ext cx="2628681" cy="2574760"/>
              </a:xfrm>
              <a:prstGeom prst="rect">
                <a:avLst/>
              </a:prstGeom>
              <a:noFill/>
            </p:spPr>
            <p:txBody>
              <a:bodyPr wrap="square" lIns="0" tIns="0" rIns="0" bIns="0" rtlCol="0">
                <a:noAutofit/>
              </a:bodyPr>
              <a:lstStyle/>
              <a:p>
                <a:pPr>
                  <a:lnSpc>
                    <a:spcPct val="150000"/>
                  </a:lnSpc>
                </a:pPr>
                <a:r>
                  <a:rPr lang="zh-CN" altLang="en-US" sz="1400" b="1" dirty="0">
                    <a:cs typeface="+mn-ea"/>
                    <a:sym typeface="+mn-lt"/>
                  </a:rPr>
                  <a:t>随着电商的热潮，我们可以在线购买到许多产品，但需要注意的是这些大多数都是为个人消费者提供的服务，而与企业相关的业务少之又少。而信达为企业提供在线专业服务，让企业不用专门聘请人来做相关服务。</a:t>
                </a:r>
                <a:endParaRPr lang="zh-CN" altLang="en-US" sz="1400" b="1" dirty="0">
                  <a:cs typeface="+mn-ea"/>
                  <a:sym typeface="+mn-lt"/>
                </a:endParaRPr>
              </a:p>
            </p:txBody>
          </p:sp>
          <p:grpSp>
            <p:nvGrpSpPr>
              <p:cNvPr id="90" name="组合 26"/>
              <p:cNvGrpSpPr/>
              <p:nvPr/>
            </p:nvGrpSpPr>
            <p:grpSpPr>
              <a:xfrm>
                <a:off x="3090724" y="2580081"/>
                <a:ext cx="2256114" cy="307777"/>
                <a:chOff x="3090724" y="2580081"/>
                <a:chExt cx="2256114" cy="307777"/>
              </a:xfrm>
            </p:grpSpPr>
            <p:sp>
              <p:nvSpPr>
                <p:cNvPr id="1048617" name="Shape 213"/>
                <p:cNvSpPr/>
                <p:nvPr/>
              </p:nvSpPr>
              <p:spPr>
                <a:xfrm>
                  <a:off x="3090724" y="2600907"/>
                  <a:ext cx="312327" cy="204927"/>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39425D"/>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dirty="0">
                    <a:cs typeface="+mn-ea"/>
                    <a:sym typeface="+mn-lt"/>
                  </a:endParaRPr>
                </a:p>
              </p:txBody>
            </p:sp>
            <p:sp>
              <p:nvSpPr>
                <p:cNvPr id="1048618" name="Rectangle 254"/>
                <p:cNvSpPr/>
                <p:nvPr/>
              </p:nvSpPr>
              <p:spPr>
                <a:xfrm>
                  <a:off x="3649206" y="2580081"/>
                  <a:ext cx="1697632" cy="307777"/>
                </a:xfrm>
                <a:prstGeom prst="rect">
                  <a:avLst/>
                </a:prstGeom>
              </p:spPr>
              <p:txBody>
                <a:bodyPr wrap="square" lIns="0" tIns="0" rIns="0" bIns="0">
                  <a:normAutofit/>
                </a:bodyPr>
                <a:lstStyle/>
                <a:p>
                  <a:r>
                    <a:rPr lang="zh-CN" altLang="en-US" sz="1600" b="1" dirty="0">
                      <a:solidFill>
                        <a:srgbClr val="39425D"/>
                      </a:solidFill>
                      <a:cs typeface="+mn-ea"/>
                      <a:sym typeface="+mn-lt"/>
                    </a:rPr>
                    <a:t>提供相关服务</a:t>
                  </a:r>
                  <a:endParaRPr lang="en-US" sz="1600" b="1" dirty="0">
                    <a:solidFill>
                      <a:srgbClr val="39425D"/>
                    </a:solidFill>
                    <a:cs typeface="+mn-ea"/>
                    <a:sym typeface="+mn-lt"/>
                  </a:endParaRPr>
                </a:p>
              </p:txBody>
            </p:sp>
          </p:grpSp>
        </p:grpSp>
        <p:grpSp>
          <p:nvGrpSpPr>
            <p:cNvPr id="91" name="组合 10"/>
            <p:cNvGrpSpPr/>
            <p:nvPr/>
          </p:nvGrpSpPr>
          <p:grpSpPr>
            <a:xfrm>
              <a:off x="8933649" y="2653786"/>
              <a:ext cx="2156963" cy="1787108"/>
              <a:chOff x="5792357" y="2565064"/>
              <a:chExt cx="2372428" cy="1965628"/>
            </a:xfrm>
          </p:grpSpPr>
          <p:sp>
            <p:nvSpPr>
              <p:cNvPr id="1048619" name="TextBox 253"/>
              <p:cNvSpPr txBox="1"/>
              <p:nvPr/>
            </p:nvSpPr>
            <p:spPr>
              <a:xfrm>
                <a:off x="5792357" y="3000559"/>
                <a:ext cx="2131342" cy="1530133"/>
              </a:xfrm>
              <a:prstGeom prst="rect">
                <a:avLst/>
              </a:prstGeom>
              <a:noFill/>
            </p:spPr>
            <p:txBody>
              <a:bodyPr wrap="square" lIns="0" tIns="0" rIns="0" bIns="0" rtlCol="0">
                <a:noAutofit/>
              </a:bodyPr>
              <a:lstStyle/>
              <a:p>
                <a:pPr>
                  <a:lnSpc>
                    <a:spcPct val="150000"/>
                  </a:lnSpc>
                </a:pPr>
                <a:r>
                  <a:rPr lang="zh-CN" altLang="en-US" sz="1400" b="1" dirty="0">
                    <a:cs typeface="+mn-ea"/>
                    <a:sym typeface="+mn-lt"/>
                  </a:rPr>
                  <a:t>企业使用在线服务可以节省一大笔人力费用，并且只需要购买相关产品即可享受到专业的服务。</a:t>
                </a:r>
                <a:endParaRPr lang="zh-CN" altLang="en-US" sz="1400" b="1" dirty="0">
                  <a:cs typeface="+mn-ea"/>
                  <a:sym typeface="+mn-lt"/>
                </a:endParaRPr>
              </a:p>
            </p:txBody>
          </p:sp>
          <p:grpSp>
            <p:nvGrpSpPr>
              <p:cNvPr id="92" name="组合 16"/>
              <p:cNvGrpSpPr/>
              <p:nvPr/>
            </p:nvGrpSpPr>
            <p:grpSpPr>
              <a:xfrm>
                <a:off x="5969642" y="2565064"/>
                <a:ext cx="2195143" cy="307777"/>
                <a:chOff x="5969642" y="2565064"/>
                <a:chExt cx="2195143" cy="307777"/>
              </a:xfrm>
            </p:grpSpPr>
            <p:sp>
              <p:nvSpPr>
                <p:cNvPr id="1048620" name="Shape 213"/>
                <p:cNvSpPr/>
                <p:nvPr/>
              </p:nvSpPr>
              <p:spPr>
                <a:xfrm>
                  <a:off x="5969642" y="2619509"/>
                  <a:ext cx="269644" cy="167720"/>
                </a:xfrm>
                <a:custGeom>
                  <a:avLst/>
                  <a:gdLst>
                    <a:gd name="connsiteX0" fmla="*/ 308536 w 331788"/>
                    <a:gd name="connsiteY0" fmla="*/ 66675 h 206375"/>
                    <a:gd name="connsiteX1" fmla="*/ 314995 w 331788"/>
                    <a:gd name="connsiteY1" fmla="*/ 66675 h 206375"/>
                    <a:gd name="connsiteX2" fmla="*/ 331788 w 331788"/>
                    <a:gd name="connsiteY2" fmla="*/ 83491 h 206375"/>
                    <a:gd name="connsiteX3" fmla="*/ 331788 w 331788"/>
                    <a:gd name="connsiteY3" fmla="*/ 189559 h 206375"/>
                    <a:gd name="connsiteX4" fmla="*/ 314995 w 331788"/>
                    <a:gd name="connsiteY4" fmla="*/ 206375 h 206375"/>
                    <a:gd name="connsiteX5" fmla="*/ 85056 w 331788"/>
                    <a:gd name="connsiteY5" fmla="*/ 206375 h 206375"/>
                    <a:gd name="connsiteX6" fmla="*/ 68263 w 331788"/>
                    <a:gd name="connsiteY6" fmla="*/ 189559 h 206375"/>
                    <a:gd name="connsiteX7" fmla="*/ 68263 w 331788"/>
                    <a:gd name="connsiteY7" fmla="*/ 183092 h 206375"/>
                    <a:gd name="connsiteX8" fmla="*/ 281408 w 331788"/>
                    <a:gd name="connsiteY8" fmla="*/ 183092 h 206375"/>
                    <a:gd name="connsiteX9" fmla="*/ 308536 w 331788"/>
                    <a:gd name="connsiteY9" fmla="*/ 155928 h 206375"/>
                    <a:gd name="connsiteX10" fmla="*/ 308536 w 331788"/>
                    <a:gd name="connsiteY10" fmla="*/ 66675 h 206375"/>
                    <a:gd name="connsiteX11" fmla="*/ 275059 w 331788"/>
                    <a:gd name="connsiteY11" fmla="*/ 33338 h 206375"/>
                    <a:gd name="connsiteX12" fmla="*/ 281557 w 331788"/>
                    <a:gd name="connsiteY12" fmla="*/ 33338 h 206375"/>
                    <a:gd name="connsiteX13" fmla="*/ 298451 w 331788"/>
                    <a:gd name="connsiteY13" fmla="*/ 50154 h 206375"/>
                    <a:gd name="connsiteX14" fmla="*/ 298451 w 331788"/>
                    <a:gd name="connsiteY14" fmla="*/ 156222 h 206375"/>
                    <a:gd name="connsiteX15" fmla="*/ 281557 w 331788"/>
                    <a:gd name="connsiteY15" fmla="*/ 173038 h 206375"/>
                    <a:gd name="connsiteX16" fmla="*/ 50232 w 331788"/>
                    <a:gd name="connsiteY16" fmla="*/ 173038 h 206375"/>
                    <a:gd name="connsiteX17" fmla="*/ 33338 w 331788"/>
                    <a:gd name="connsiteY17" fmla="*/ 156222 h 206375"/>
                    <a:gd name="connsiteX18" fmla="*/ 33338 w 331788"/>
                    <a:gd name="connsiteY18" fmla="*/ 149755 h 206375"/>
                    <a:gd name="connsiteX19" fmla="*/ 247768 w 331788"/>
                    <a:gd name="connsiteY19" fmla="*/ 149755 h 206375"/>
                    <a:gd name="connsiteX20" fmla="*/ 275059 w 331788"/>
                    <a:gd name="connsiteY20" fmla="*/ 122591 h 206375"/>
                    <a:gd name="connsiteX21" fmla="*/ 275059 w 331788"/>
                    <a:gd name="connsiteY21" fmla="*/ 33338 h 206375"/>
                    <a:gd name="connsiteX22" fmla="*/ 99109 w 331788"/>
                    <a:gd name="connsiteY22" fmla="*/ 21630 h 206375"/>
                    <a:gd name="connsiteX23" fmla="*/ 97823 w 331788"/>
                    <a:gd name="connsiteY23" fmla="*/ 22920 h 206375"/>
                    <a:gd name="connsiteX24" fmla="*/ 95250 w 331788"/>
                    <a:gd name="connsiteY24" fmla="*/ 28079 h 206375"/>
                    <a:gd name="connsiteX25" fmla="*/ 96536 w 331788"/>
                    <a:gd name="connsiteY25" fmla="*/ 31949 h 206375"/>
                    <a:gd name="connsiteX26" fmla="*/ 97823 w 331788"/>
                    <a:gd name="connsiteY26" fmla="*/ 33238 h 206375"/>
                    <a:gd name="connsiteX27" fmla="*/ 118406 w 331788"/>
                    <a:gd name="connsiteY27" fmla="*/ 66775 h 206375"/>
                    <a:gd name="connsiteX28" fmla="*/ 119692 w 331788"/>
                    <a:gd name="connsiteY28" fmla="*/ 68064 h 206375"/>
                    <a:gd name="connsiteX29" fmla="*/ 111974 w 331788"/>
                    <a:gd name="connsiteY29" fmla="*/ 68064 h 206375"/>
                    <a:gd name="connsiteX30" fmla="*/ 104255 w 331788"/>
                    <a:gd name="connsiteY30" fmla="*/ 75804 h 206375"/>
                    <a:gd name="connsiteX31" fmla="*/ 111974 w 331788"/>
                    <a:gd name="connsiteY31" fmla="*/ 83543 h 206375"/>
                    <a:gd name="connsiteX32" fmla="*/ 124838 w 331788"/>
                    <a:gd name="connsiteY32" fmla="*/ 83543 h 206375"/>
                    <a:gd name="connsiteX33" fmla="*/ 124838 w 331788"/>
                    <a:gd name="connsiteY33" fmla="*/ 89992 h 206375"/>
                    <a:gd name="connsiteX34" fmla="*/ 111974 w 331788"/>
                    <a:gd name="connsiteY34" fmla="*/ 89992 h 206375"/>
                    <a:gd name="connsiteX35" fmla="*/ 104255 w 331788"/>
                    <a:gd name="connsiteY35" fmla="*/ 97731 h 206375"/>
                    <a:gd name="connsiteX36" fmla="*/ 111974 w 331788"/>
                    <a:gd name="connsiteY36" fmla="*/ 105470 h 206375"/>
                    <a:gd name="connsiteX37" fmla="*/ 124838 w 331788"/>
                    <a:gd name="connsiteY37" fmla="*/ 105470 h 206375"/>
                    <a:gd name="connsiteX38" fmla="*/ 124838 w 331788"/>
                    <a:gd name="connsiteY38" fmla="*/ 114499 h 206375"/>
                    <a:gd name="connsiteX39" fmla="*/ 132557 w 331788"/>
                    <a:gd name="connsiteY39" fmla="*/ 122238 h 206375"/>
                    <a:gd name="connsiteX40" fmla="*/ 140275 w 331788"/>
                    <a:gd name="connsiteY40" fmla="*/ 114499 h 206375"/>
                    <a:gd name="connsiteX41" fmla="*/ 140275 w 331788"/>
                    <a:gd name="connsiteY41" fmla="*/ 105470 h 206375"/>
                    <a:gd name="connsiteX42" fmla="*/ 153139 w 331788"/>
                    <a:gd name="connsiteY42" fmla="*/ 105470 h 206375"/>
                    <a:gd name="connsiteX43" fmla="*/ 160858 w 331788"/>
                    <a:gd name="connsiteY43" fmla="*/ 97731 h 206375"/>
                    <a:gd name="connsiteX44" fmla="*/ 153139 w 331788"/>
                    <a:gd name="connsiteY44" fmla="*/ 89992 h 206375"/>
                    <a:gd name="connsiteX45" fmla="*/ 140275 w 331788"/>
                    <a:gd name="connsiteY45" fmla="*/ 89992 h 206375"/>
                    <a:gd name="connsiteX46" fmla="*/ 140275 w 331788"/>
                    <a:gd name="connsiteY46" fmla="*/ 83543 h 206375"/>
                    <a:gd name="connsiteX47" fmla="*/ 153139 w 331788"/>
                    <a:gd name="connsiteY47" fmla="*/ 83543 h 206375"/>
                    <a:gd name="connsiteX48" fmla="*/ 160858 w 331788"/>
                    <a:gd name="connsiteY48" fmla="*/ 75804 h 206375"/>
                    <a:gd name="connsiteX49" fmla="*/ 153139 w 331788"/>
                    <a:gd name="connsiteY49" fmla="*/ 68064 h 206375"/>
                    <a:gd name="connsiteX50" fmla="*/ 145421 w 331788"/>
                    <a:gd name="connsiteY50" fmla="*/ 68064 h 206375"/>
                    <a:gd name="connsiteX51" fmla="*/ 146707 w 331788"/>
                    <a:gd name="connsiteY51" fmla="*/ 66775 h 206375"/>
                    <a:gd name="connsiteX52" fmla="*/ 168577 w 331788"/>
                    <a:gd name="connsiteY52" fmla="*/ 33238 h 206375"/>
                    <a:gd name="connsiteX53" fmla="*/ 168577 w 331788"/>
                    <a:gd name="connsiteY53" fmla="*/ 31949 h 206375"/>
                    <a:gd name="connsiteX54" fmla="*/ 169863 w 331788"/>
                    <a:gd name="connsiteY54" fmla="*/ 28079 h 206375"/>
                    <a:gd name="connsiteX55" fmla="*/ 168577 w 331788"/>
                    <a:gd name="connsiteY55" fmla="*/ 22920 h 206375"/>
                    <a:gd name="connsiteX56" fmla="*/ 166004 w 331788"/>
                    <a:gd name="connsiteY56" fmla="*/ 21630 h 206375"/>
                    <a:gd name="connsiteX57" fmla="*/ 156999 w 331788"/>
                    <a:gd name="connsiteY57" fmla="*/ 22920 h 206375"/>
                    <a:gd name="connsiteX58" fmla="*/ 155712 w 331788"/>
                    <a:gd name="connsiteY58" fmla="*/ 22920 h 206375"/>
                    <a:gd name="connsiteX59" fmla="*/ 153139 w 331788"/>
                    <a:gd name="connsiteY59" fmla="*/ 28079 h 206375"/>
                    <a:gd name="connsiteX60" fmla="*/ 150567 w 331788"/>
                    <a:gd name="connsiteY60" fmla="*/ 33238 h 206375"/>
                    <a:gd name="connsiteX61" fmla="*/ 132557 w 331788"/>
                    <a:gd name="connsiteY61" fmla="*/ 60325 h 206375"/>
                    <a:gd name="connsiteX62" fmla="*/ 115833 w 331788"/>
                    <a:gd name="connsiteY62" fmla="*/ 33238 h 206375"/>
                    <a:gd name="connsiteX63" fmla="*/ 111974 w 331788"/>
                    <a:gd name="connsiteY63" fmla="*/ 28079 h 206375"/>
                    <a:gd name="connsiteX64" fmla="*/ 109401 w 331788"/>
                    <a:gd name="connsiteY64" fmla="*/ 22920 h 206375"/>
                    <a:gd name="connsiteX65" fmla="*/ 99109 w 331788"/>
                    <a:gd name="connsiteY65" fmla="*/ 21630 h 206375"/>
                    <a:gd name="connsiteX66" fmla="*/ 16894 w 331788"/>
                    <a:gd name="connsiteY66" fmla="*/ 0 h 206375"/>
                    <a:gd name="connsiteX67" fmla="*/ 248219 w 331788"/>
                    <a:gd name="connsiteY67" fmla="*/ 0 h 206375"/>
                    <a:gd name="connsiteX68" fmla="*/ 265113 w 331788"/>
                    <a:gd name="connsiteY68" fmla="*/ 16816 h 206375"/>
                    <a:gd name="connsiteX69" fmla="*/ 265113 w 331788"/>
                    <a:gd name="connsiteY69" fmla="*/ 122884 h 206375"/>
                    <a:gd name="connsiteX70" fmla="*/ 248219 w 331788"/>
                    <a:gd name="connsiteY70" fmla="*/ 139700 h 206375"/>
                    <a:gd name="connsiteX71" fmla="*/ 23392 w 331788"/>
                    <a:gd name="connsiteY71" fmla="*/ 139700 h 206375"/>
                    <a:gd name="connsiteX72" fmla="*/ 16894 w 331788"/>
                    <a:gd name="connsiteY72" fmla="*/ 139700 h 206375"/>
                    <a:gd name="connsiteX73" fmla="*/ 0 w 331788"/>
                    <a:gd name="connsiteY73" fmla="*/ 122884 h 206375"/>
                    <a:gd name="connsiteX74" fmla="*/ 0 w 331788"/>
                    <a:gd name="connsiteY74" fmla="*/ 16816 h 206375"/>
                    <a:gd name="connsiteX75" fmla="*/ 16894 w 331788"/>
                    <a:gd name="connsiteY75" fmla="*/ 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1788" h="206375">
                      <a:moveTo>
                        <a:pt x="308536" y="66675"/>
                      </a:moveTo>
                      <a:cubicBezTo>
                        <a:pt x="308536" y="66675"/>
                        <a:pt x="308536" y="66675"/>
                        <a:pt x="314995" y="66675"/>
                      </a:cubicBezTo>
                      <a:cubicBezTo>
                        <a:pt x="324037" y="66675"/>
                        <a:pt x="331788" y="73143"/>
                        <a:pt x="331788" y="83491"/>
                      </a:cubicBezTo>
                      <a:cubicBezTo>
                        <a:pt x="331788" y="83491"/>
                        <a:pt x="331788" y="83491"/>
                        <a:pt x="331788" y="189559"/>
                      </a:cubicBezTo>
                      <a:cubicBezTo>
                        <a:pt x="331788" y="198614"/>
                        <a:pt x="324037" y="206375"/>
                        <a:pt x="314995" y="206375"/>
                      </a:cubicBezTo>
                      <a:cubicBezTo>
                        <a:pt x="314995" y="206375"/>
                        <a:pt x="314995" y="206375"/>
                        <a:pt x="85056" y="206375"/>
                      </a:cubicBezTo>
                      <a:cubicBezTo>
                        <a:pt x="76014" y="206375"/>
                        <a:pt x="68263" y="198614"/>
                        <a:pt x="68263" y="189559"/>
                      </a:cubicBezTo>
                      <a:cubicBezTo>
                        <a:pt x="68263" y="189559"/>
                        <a:pt x="68263" y="189559"/>
                        <a:pt x="68263" y="183092"/>
                      </a:cubicBezTo>
                      <a:cubicBezTo>
                        <a:pt x="68263" y="183092"/>
                        <a:pt x="68263" y="183092"/>
                        <a:pt x="281408" y="183092"/>
                      </a:cubicBezTo>
                      <a:cubicBezTo>
                        <a:pt x="296910" y="183092"/>
                        <a:pt x="308536" y="171450"/>
                        <a:pt x="308536" y="155928"/>
                      </a:cubicBezTo>
                      <a:cubicBezTo>
                        <a:pt x="308536" y="155928"/>
                        <a:pt x="308536" y="155928"/>
                        <a:pt x="308536" y="66675"/>
                      </a:cubicBezTo>
                      <a:close/>
                      <a:moveTo>
                        <a:pt x="275059" y="33338"/>
                      </a:moveTo>
                      <a:cubicBezTo>
                        <a:pt x="275059" y="33338"/>
                        <a:pt x="275059" y="33338"/>
                        <a:pt x="281557" y="33338"/>
                      </a:cubicBezTo>
                      <a:cubicBezTo>
                        <a:pt x="290654" y="33338"/>
                        <a:pt x="298451" y="41099"/>
                        <a:pt x="298451" y="50154"/>
                      </a:cubicBezTo>
                      <a:cubicBezTo>
                        <a:pt x="298451" y="50154"/>
                        <a:pt x="298451" y="50154"/>
                        <a:pt x="298451" y="156222"/>
                      </a:cubicBezTo>
                      <a:cubicBezTo>
                        <a:pt x="298451" y="165277"/>
                        <a:pt x="290654" y="173038"/>
                        <a:pt x="281557" y="173038"/>
                      </a:cubicBezTo>
                      <a:cubicBezTo>
                        <a:pt x="281557" y="173038"/>
                        <a:pt x="281557" y="173038"/>
                        <a:pt x="50232" y="173038"/>
                      </a:cubicBezTo>
                      <a:cubicBezTo>
                        <a:pt x="41135" y="173038"/>
                        <a:pt x="33338" y="165277"/>
                        <a:pt x="33338" y="156222"/>
                      </a:cubicBezTo>
                      <a:cubicBezTo>
                        <a:pt x="33338" y="156222"/>
                        <a:pt x="33338" y="156222"/>
                        <a:pt x="33338" y="149755"/>
                      </a:cubicBezTo>
                      <a:cubicBezTo>
                        <a:pt x="33338" y="149755"/>
                        <a:pt x="33338" y="149755"/>
                        <a:pt x="247768" y="149755"/>
                      </a:cubicBezTo>
                      <a:cubicBezTo>
                        <a:pt x="263363" y="149755"/>
                        <a:pt x="275059" y="138113"/>
                        <a:pt x="275059" y="122591"/>
                      </a:cubicBezTo>
                      <a:cubicBezTo>
                        <a:pt x="275059" y="122591"/>
                        <a:pt x="275059" y="122591"/>
                        <a:pt x="275059" y="33338"/>
                      </a:cubicBezTo>
                      <a:close/>
                      <a:moveTo>
                        <a:pt x="99109" y="21630"/>
                      </a:moveTo>
                      <a:cubicBezTo>
                        <a:pt x="97823" y="21630"/>
                        <a:pt x="97823" y="21630"/>
                        <a:pt x="97823" y="22920"/>
                      </a:cubicBezTo>
                      <a:cubicBezTo>
                        <a:pt x="96536" y="24210"/>
                        <a:pt x="95250" y="25499"/>
                        <a:pt x="95250" y="28079"/>
                      </a:cubicBezTo>
                      <a:cubicBezTo>
                        <a:pt x="95250" y="29369"/>
                        <a:pt x="96536" y="30659"/>
                        <a:pt x="96536" y="31949"/>
                      </a:cubicBezTo>
                      <a:cubicBezTo>
                        <a:pt x="96536" y="31949"/>
                        <a:pt x="96536" y="31949"/>
                        <a:pt x="97823" y="33238"/>
                      </a:cubicBezTo>
                      <a:cubicBezTo>
                        <a:pt x="97823" y="33238"/>
                        <a:pt x="97823" y="33238"/>
                        <a:pt x="118406" y="66775"/>
                      </a:cubicBezTo>
                      <a:cubicBezTo>
                        <a:pt x="118406" y="66775"/>
                        <a:pt x="118406" y="66775"/>
                        <a:pt x="119692" y="68064"/>
                      </a:cubicBezTo>
                      <a:cubicBezTo>
                        <a:pt x="119692" y="68064"/>
                        <a:pt x="119692" y="68064"/>
                        <a:pt x="111974" y="68064"/>
                      </a:cubicBezTo>
                      <a:cubicBezTo>
                        <a:pt x="108114" y="68064"/>
                        <a:pt x="104255" y="71934"/>
                        <a:pt x="104255" y="75804"/>
                      </a:cubicBezTo>
                      <a:cubicBezTo>
                        <a:pt x="104255" y="79673"/>
                        <a:pt x="108114" y="83543"/>
                        <a:pt x="111974" y="83543"/>
                      </a:cubicBezTo>
                      <a:cubicBezTo>
                        <a:pt x="111974" y="83543"/>
                        <a:pt x="111974" y="83543"/>
                        <a:pt x="124838" y="83543"/>
                      </a:cubicBezTo>
                      <a:cubicBezTo>
                        <a:pt x="124838" y="83543"/>
                        <a:pt x="124838" y="83543"/>
                        <a:pt x="124838" y="89992"/>
                      </a:cubicBezTo>
                      <a:cubicBezTo>
                        <a:pt x="124838" y="89992"/>
                        <a:pt x="124838" y="89992"/>
                        <a:pt x="111974" y="89992"/>
                      </a:cubicBezTo>
                      <a:cubicBezTo>
                        <a:pt x="108114" y="89992"/>
                        <a:pt x="104255" y="93861"/>
                        <a:pt x="104255" y="97731"/>
                      </a:cubicBezTo>
                      <a:cubicBezTo>
                        <a:pt x="104255" y="101601"/>
                        <a:pt x="108114" y="105470"/>
                        <a:pt x="111974" y="105470"/>
                      </a:cubicBezTo>
                      <a:cubicBezTo>
                        <a:pt x="111974" y="105470"/>
                        <a:pt x="111974" y="105470"/>
                        <a:pt x="124838" y="105470"/>
                      </a:cubicBezTo>
                      <a:cubicBezTo>
                        <a:pt x="124838" y="105470"/>
                        <a:pt x="124838" y="105470"/>
                        <a:pt x="124838" y="114499"/>
                      </a:cubicBezTo>
                      <a:cubicBezTo>
                        <a:pt x="124838" y="119658"/>
                        <a:pt x="128697" y="122238"/>
                        <a:pt x="132557" y="122238"/>
                      </a:cubicBezTo>
                      <a:cubicBezTo>
                        <a:pt x="136416" y="122238"/>
                        <a:pt x="140275" y="119658"/>
                        <a:pt x="140275" y="114499"/>
                      </a:cubicBezTo>
                      <a:cubicBezTo>
                        <a:pt x="140275" y="114499"/>
                        <a:pt x="140275" y="114499"/>
                        <a:pt x="140275" y="105470"/>
                      </a:cubicBezTo>
                      <a:cubicBezTo>
                        <a:pt x="140275" y="105470"/>
                        <a:pt x="140275" y="105470"/>
                        <a:pt x="153139" y="105470"/>
                      </a:cubicBezTo>
                      <a:cubicBezTo>
                        <a:pt x="158285" y="105470"/>
                        <a:pt x="160858" y="101601"/>
                        <a:pt x="160858" y="97731"/>
                      </a:cubicBezTo>
                      <a:cubicBezTo>
                        <a:pt x="160858" y="93861"/>
                        <a:pt x="158285" y="89992"/>
                        <a:pt x="153139" y="89992"/>
                      </a:cubicBezTo>
                      <a:cubicBezTo>
                        <a:pt x="153139" y="89992"/>
                        <a:pt x="153139" y="89992"/>
                        <a:pt x="140275" y="89992"/>
                      </a:cubicBezTo>
                      <a:cubicBezTo>
                        <a:pt x="140275" y="89992"/>
                        <a:pt x="140275" y="89992"/>
                        <a:pt x="140275" y="83543"/>
                      </a:cubicBezTo>
                      <a:cubicBezTo>
                        <a:pt x="140275" y="83543"/>
                        <a:pt x="140275" y="83543"/>
                        <a:pt x="153139" y="83543"/>
                      </a:cubicBezTo>
                      <a:cubicBezTo>
                        <a:pt x="158285" y="83543"/>
                        <a:pt x="160858" y="79673"/>
                        <a:pt x="160858" y="75804"/>
                      </a:cubicBezTo>
                      <a:cubicBezTo>
                        <a:pt x="160858" y="71934"/>
                        <a:pt x="158285" y="68064"/>
                        <a:pt x="153139" y="68064"/>
                      </a:cubicBezTo>
                      <a:cubicBezTo>
                        <a:pt x="153139" y="68064"/>
                        <a:pt x="153139" y="68064"/>
                        <a:pt x="145421" y="68064"/>
                      </a:cubicBezTo>
                      <a:cubicBezTo>
                        <a:pt x="145421" y="68064"/>
                        <a:pt x="145421" y="68064"/>
                        <a:pt x="146707" y="66775"/>
                      </a:cubicBezTo>
                      <a:cubicBezTo>
                        <a:pt x="146707" y="66775"/>
                        <a:pt x="146707" y="66775"/>
                        <a:pt x="168577" y="33238"/>
                      </a:cubicBezTo>
                      <a:cubicBezTo>
                        <a:pt x="168577" y="33238"/>
                        <a:pt x="168577" y="33238"/>
                        <a:pt x="168577" y="31949"/>
                      </a:cubicBezTo>
                      <a:cubicBezTo>
                        <a:pt x="169863" y="30659"/>
                        <a:pt x="169863" y="29369"/>
                        <a:pt x="169863" y="28079"/>
                      </a:cubicBezTo>
                      <a:cubicBezTo>
                        <a:pt x="169863" y="25499"/>
                        <a:pt x="169863" y="24210"/>
                        <a:pt x="168577" y="22920"/>
                      </a:cubicBezTo>
                      <a:cubicBezTo>
                        <a:pt x="167290" y="21630"/>
                        <a:pt x="167290" y="21630"/>
                        <a:pt x="166004" y="21630"/>
                      </a:cubicBezTo>
                      <a:cubicBezTo>
                        <a:pt x="163431" y="19050"/>
                        <a:pt x="159572" y="20340"/>
                        <a:pt x="156999" y="22920"/>
                      </a:cubicBezTo>
                      <a:cubicBezTo>
                        <a:pt x="156999" y="22920"/>
                        <a:pt x="155712" y="22920"/>
                        <a:pt x="155712" y="22920"/>
                      </a:cubicBezTo>
                      <a:cubicBezTo>
                        <a:pt x="155712" y="22920"/>
                        <a:pt x="155712" y="22920"/>
                        <a:pt x="153139" y="28079"/>
                      </a:cubicBezTo>
                      <a:cubicBezTo>
                        <a:pt x="153139" y="28079"/>
                        <a:pt x="153139" y="28079"/>
                        <a:pt x="150567" y="33238"/>
                      </a:cubicBezTo>
                      <a:cubicBezTo>
                        <a:pt x="150567" y="33238"/>
                        <a:pt x="150567" y="33238"/>
                        <a:pt x="132557" y="60325"/>
                      </a:cubicBezTo>
                      <a:cubicBezTo>
                        <a:pt x="132557" y="60325"/>
                        <a:pt x="132557" y="60325"/>
                        <a:pt x="115833" y="33238"/>
                      </a:cubicBezTo>
                      <a:cubicBezTo>
                        <a:pt x="115833" y="33238"/>
                        <a:pt x="115833" y="33238"/>
                        <a:pt x="111974" y="28079"/>
                      </a:cubicBezTo>
                      <a:cubicBezTo>
                        <a:pt x="111974" y="28079"/>
                        <a:pt x="111974" y="28079"/>
                        <a:pt x="109401" y="22920"/>
                      </a:cubicBezTo>
                      <a:cubicBezTo>
                        <a:pt x="106828" y="20340"/>
                        <a:pt x="101682" y="19050"/>
                        <a:pt x="99109" y="21630"/>
                      </a:cubicBezTo>
                      <a:close/>
                      <a:moveTo>
                        <a:pt x="16894" y="0"/>
                      </a:moveTo>
                      <a:cubicBezTo>
                        <a:pt x="16894" y="0"/>
                        <a:pt x="16894" y="0"/>
                        <a:pt x="248219" y="0"/>
                      </a:cubicBezTo>
                      <a:cubicBezTo>
                        <a:pt x="257316" y="0"/>
                        <a:pt x="265113" y="7761"/>
                        <a:pt x="265113" y="16816"/>
                      </a:cubicBezTo>
                      <a:cubicBezTo>
                        <a:pt x="265113" y="16816"/>
                        <a:pt x="265113" y="16816"/>
                        <a:pt x="265113" y="122884"/>
                      </a:cubicBezTo>
                      <a:cubicBezTo>
                        <a:pt x="265113" y="133233"/>
                        <a:pt x="257316" y="139700"/>
                        <a:pt x="248219" y="139700"/>
                      </a:cubicBezTo>
                      <a:cubicBezTo>
                        <a:pt x="248219" y="139700"/>
                        <a:pt x="248219" y="139700"/>
                        <a:pt x="23392" y="139700"/>
                      </a:cubicBezTo>
                      <a:lnTo>
                        <a:pt x="16894" y="139700"/>
                      </a:lnTo>
                      <a:cubicBezTo>
                        <a:pt x="7797" y="139700"/>
                        <a:pt x="0" y="133233"/>
                        <a:pt x="0" y="122884"/>
                      </a:cubicBezTo>
                      <a:cubicBezTo>
                        <a:pt x="0" y="122884"/>
                        <a:pt x="0" y="122884"/>
                        <a:pt x="0" y="16816"/>
                      </a:cubicBezTo>
                      <a:cubicBezTo>
                        <a:pt x="0" y="7761"/>
                        <a:pt x="7797" y="0"/>
                        <a:pt x="16894" y="0"/>
                      </a:cubicBezTo>
                      <a:close/>
                    </a:path>
                  </a:pathLst>
                </a:custGeom>
                <a:solidFill>
                  <a:schemeClr val="accent5"/>
                </a:solidFill>
                <a:ln w="12700" cap="flat">
                  <a:noFill/>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solidFill>
                        <a:srgbClr val="FFFFFF"/>
                      </a:solidFill>
                      <a:latin typeface="+mn-lt"/>
                      <a:ea typeface="+mn-ea"/>
                      <a:cs typeface="+mn-cs"/>
                      <a:sym typeface="Helvetica Light"/>
                    </a:defRPr>
                  </a:pPr>
                  <a:endParaRPr dirty="0">
                    <a:cs typeface="+mn-ea"/>
                    <a:sym typeface="+mn-lt"/>
                  </a:endParaRPr>
                </a:p>
              </p:txBody>
            </p:sp>
            <p:sp>
              <p:nvSpPr>
                <p:cNvPr id="1048621" name="Rectangle 254"/>
                <p:cNvSpPr/>
                <p:nvPr/>
              </p:nvSpPr>
              <p:spPr>
                <a:xfrm>
                  <a:off x="6467154" y="2565064"/>
                  <a:ext cx="1697631" cy="307777"/>
                </a:xfrm>
                <a:prstGeom prst="rect">
                  <a:avLst/>
                </a:prstGeom>
              </p:spPr>
              <p:txBody>
                <a:bodyPr wrap="square" lIns="0" tIns="0" rIns="0" bIns="0">
                  <a:normAutofit/>
                </a:bodyPr>
                <a:lstStyle/>
                <a:p>
                  <a:r>
                    <a:rPr lang="zh-CN" altLang="en-US" sz="1600" b="1" dirty="0">
                      <a:solidFill>
                        <a:schemeClr val="accent5"/>
                      </a:solidFill>
                      <a:cs typeface="+mn-ea"/>
                      <a:sym typeface="+mn-lt"/>
                    </a:rPr>
                    <a:t>价格优势</a:t>
                  </a:r>
                  <a:endParaRPr lang="en-US" sz="1600" b="1" dirty="0">
                    <a:solidFill>
                      <a:schemeClr val="accent5"/>
                    </a:solidFill>
                    <a:cs typeface="+mn-ea"/>
                    <a:sym typeface="+mn-lt"/>
                  </a:endParaRPr>
                </a:p>
              </p:txBody>
            </p:sp>
          </p:grpSp>
        </p:grpSp>
      </p:grpSp>
      <p:sp>
        <p:nvSpPr>
          <p:cNvPr id="1048622" name="文本框 78"/>
          <p:cNvSpPr txBox="1"/>
          <p:nvPr/>
        </p:nvSpPr>
        <p:spPr>
          <a:xfrm>
            <a:off x="574675" y="122555"/>
            <a:ext cx="3070860" cy="368300"/>
          </a:xfrm>
          <a:prstGeom prst="rect">
            <a:avLst/>
          </a:prstGeom>
          <a:noFill/>
          <a:ln>
            <a:solidFill>
              <a:schemeClr val="accent1"/>
            </a:solidFill>
          </a:ln>
        </p:spPr>
        <p:txBody>
          <a:bodyPr wrap="square" rtlCol="0">
            <a:spAutoFit/>
          </a:bodyPr>
          <a:lstStyle/>
          <a:p>
            <a:r>
              <a:rPr lang="zh-CN" altLang="en-GB" dirty="0">
                <a:solidFill>
                  <a:srgbClr val="70A9B5"/>
                </a:solidFill>
                <a:latin typeface="微软雅黑" panose="020B0503020204020204" pitchFamily="34" charset="-122"/>
                <a:ea typeface="微软雅黑" panose="020B0503020204020204" pitchFamily="34" charset="-122"/>
                <a:sym typeface="+mn-ea"/>
              </a:rPr>
              <a:t>针对于市场的项目需求分析</a:t>
            </a:r>
            <a:endParaRPr lang="zh-CN" altLang="en-US" dirty="0">
              <a:solidFill>
                <a:schemeClr val="accent1"/>
              </a:solidFill>
            </a:endParaRPr>
          </a:p>
        </p:txBody>
      </p:sp>
      <p:sp>
        <p:nvSpPr>
          <p:cNvPr id="1048623"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亮点</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048711"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180" name="图片 6"/>
          <p:cNvPicPr>
            <a:picLocks noChangeAspect="1"/>
          </p:cNvPicPr>
          <p:nvPr/>
        </p:nvPicPr>
        <p:blipFill>
          <a:blip r:embed="rId1"/>
          <a:stretch>
            <a:fillRect/>
          </a:stretch>
        </p:blipFill>
        <p:spPr>
          <a:xfrm>
            <a:off x="259715" y="760095"/>
            <a:ext cx="7233285" cy="880745"/>
          </a:xfrm>
          <a:prstGeom prst="rect">
            <a:avLst/>
          </a:prstGeom>
        </p:spPr>
      </p:pic>
      <p:sp>
        <p:nvSpPr>
          <p:cNvPr id="1048712" name="文本框 7"/>
          <p:cNvSpPr txBox="1"/>
          <p:nvPr/>
        </p:nvSpPr>
        <p:spPr>
          <a:xfrm>
            <a:off x="3335655" y="1833245"/>
            <a:ext cx="3027680" cy="337185"/>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可以根据时间，显示交易总金额</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181" name="图片 9"/>
          <p:cNvPicPr>
            <a:picLocks noChangeAspect="1"/>
          </p:cNvPicPr>
          <p:nvPr/>
        </p:nvPicPr>
        <p:blipFill>
          <a:blip r:embed="rId2"/>
          <a:stretch>
            <a:fillRect/>
          </a:stretch>
        </p:blipFill>
        <p:spPr>
          <a:xfrm>
            <a:off x="300355" y="2362835"/>
            <a:ext cx="3919855" cy="2246630"/>
          </a:xfrm>
          <a:prstGeom prst="rect">
            <a:avLst/>
          </a:prstGeom>
        </p:spPr>
      </p:pic>
      <p:sp>
        <p:nvSpPr>
          <p:cNvPr id="1048713" name="文本框 10"/>
          <p:cNvSpPr txBox="1"/>
          <p:nvPr/>
        </p:nvSpPr>
        <p:spPr>
          <a:xfrm>
            <a:off x="4924425" y="3890645"/>
            <a:ext cx="1605280" cy="337185"/>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上、下线的转换</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亮点</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048711"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p:nvPicPr>
        <p:blipFill>
          <a:blip r:embed="rId1"/>
          <a:stretch>
            <a:fillRect/>
          </a:stretch>
        </p:blipFill>
        <p:spPr>
          <a:xfrm>
            <a:off x="466725" y="568960"/>
            <a:ext cx="3508375" cy="3435985"/>
          </a:xfrm>
          <a:prstGeom prst="rect">
            <a:avLst/>
          </a:prstGeom>
        </p:spPr>
      </p:pic>
      <p:pic>
        <p:nvPicPr>
          <p:cNvPr id="3" name="图片 2"/>
          <p:cNvPicPr>
            <a:picLocks noChangeAspect="1"/>
          </p:cNvPicPr>
          <p:nvPr/>
        </p:nvPicPr>
        <p:blipFill>
          <a:blip r:embed="rId2"/>
          <a:stretch>
            <a:fillRect/>
          </a:stretch>
        </p:blipFill>
        <p:spPr>
          <a:xfrm>
            <a:off x="4058285" y="568960"/>
            <a:ext cx="3428365" cy="3437255"/>
          </a:xfrm>
          <a:prstGeom prst="rect">
            <a:avLst/>
          </a:prstGeom>
        </p:spPr>
      </p:pic>
      <p:sp>
        <p:nvSpPr>
          <p:cNvPr id="4" name="文本框 3"/>
          <p:cNvSpPr txBox="1"/>
          <p:nvPr/>
        </p:nvSpPr>
        <p:spPr>
          <a:xfrm>
            <a:off x="2680335" y="4210050"/>
            <a:ext cx="28244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实现服务管理的全部上线下线</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文本框 1"/>
          <p:cNvSpPr txBox="1"/>
          <p:nvPr/>
        </p:nvSpPr>
        <p:spPr>
          <a:xfrm>
            <a:off x="621030" y="209550"/>
            <a:ext cx="2011680" cy="275590"/>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通过参数来查询不同的总额</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182" name="图片 7" descr="[PHPB{YLAGRK}KGD26LL2UF"/>
          <p:cNvPicPr>
            <a:picLocks noChangeAspect="1"/>
          </p:cNvPicPr>
          <p:nvPr/>
        </p:nvPicPr>
        <p:blipFill>
          <a:blip r:embed="rId1"/>
          <a:stretch>
            <a:fillRect/>
          </a:stretch>
        </p:blipFill>
        <p:spPr>
          <a:xfrm>
            <a:off x="626745" y="485140"/>
            <a:ext cx="4013200" cy="2105025"/>
          </a:xfrm>
          <a:prstGeom prst="rect">
            <a:avLst/>
          </a:prstGeom>
        </p:spPr>
      </p:pic>
      <p:sp>
        <p:nvSpPr>
          <p:cNvPr id="1048715" name="文本框 9"/>
          <p:cNvSpPr txBox="1"/>
          <p:nvPr/>
        </p:nvSpPr>
        <p:spPr>
          <a:xfrm>
            <a:off x="626745" y="2590165"/>
            <a:ext cx="3688080" cy="275590"/>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对数据库的数据先查询后更改，前台与后台遥相呼应</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183" name="图片 10" descr="$PU0Y)5JON0[FD$HWCD51QJ"/>
          <p:cNvPicPr>
            <a:picLocks noChangeAspect="1"/>
          </p:cNvPicPr>
          <p:nvPr/>
        </p:nvPicPr>
        <p:blipFill>
          <a:blip r:embed="rId2"/>
          <a:stretch>
            <a:fillRect/>
          </a:stretch>
        </p:blipFill>
        <p:spPr>
          <a:xfrm>
            <a:off x="4639945" y="2590165"/>
            <a:ext cx="4087495" cy="2085340"/>
          </a:xfrm>
          <a:prstGeom prst="rect">
            <a:avLst/>
          </a:prstGeom>
        </p:spPr>
      </p:pic>
      <p:pic>
        <p:nvPicPr>
          <p:cNvPr id="2097184" name="图片 11" descr="D]OEV1{4S]]~SR6F72Q5SVJ"/>
          <p:cNvPicPr>
            <a:picLocks noChangeAspect="1"/>
          </p:cNvPicPr>
          <p:nvPr/>
        </p:nvPicPr>
        <p:blipFill>
          <a:blip r:embed="rId3"/>
          <a:stretch>
            <a:fillRect/>
          </a:stretch>
        </p:blipFill>
        <p:spPr>
          <a:xfrm>
            <a:off x="626745" y="2865755"/>
            <a:ext cx="3505835" cy="2198370"/>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Title 1"/>
          <p:cNvSpPr txBox="1"/>
          <p:nvPr/>
        </p:nvSpPr>
        <p:spPr>
          <a:xfrm>
            <a:off x="606425" y="175895"/>
            <a:ext cx="102108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0A9B5"/>
                </a:solidFill>
                <a:latin typeface="微软雅黑" panose="020B0503020204020204" pitchFamily="34" charset="-122"/>
                <a:ea typeface="微软雅黑" panose="020B0503020204020204" pitchFamily="34" charset="-122"/>
              </a:rPr>
              <a:t>问题</a:t>
            </a:r>
            <a:endParaRPr lang="zh-CN" altLang="en-US" sz="1800" dirty="0">
              <a:solidFill>
                <a:srgbClr val="70A9B5"/>
              </a:solidFill>
              <a:latin typeface="微软雅黑" panose="020B0503020204020204" pitchFamily="34" charset="-122"/>
              <a:ea typeface="微软雅黑" panose="020B0503020204020204" pitchFamily="34" charset="-122"/>
            </a:endParaRPr>
          </a:p>
        </p:txBody>
      </p:sp>
      <p:sp>
        <p:nvSpPr>
          <p:cNvPr id="1048717" name="矩形 1"/>
          <p:cNvSpPr/>
          <p:nvPr/>
        </p:nvSpPr>
        <p:spPr>
          <a:xfrm>
            <a:off x="266700" y="17619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718" name="文本框 5"/>
          <p:cNvSpPr txBox="1"/>
          <p:nvPr/>
        </p:nvSpPr>
        <p:spPr>
          <a:xfrm>
            <a:off x="259715" y="680085"/>
            <a:ext cx="6553200" cy="1014730"/>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：作删除时，按照主键查询需要删除的那条信息时，前台点击，后台未收到</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id</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值。</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按照条件删除时，没有考虑周全，用了</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product_name</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删除，但有同名的数据也会一齐删除。</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：上下线时，对于实现的方式有些迷茫。</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：排序的时候，分页总是按照没排序的页面跳转。</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719" name="矩形 7"/>
          <p:cNvSpPr/>
          <p:nvPr/>
        </p:nvSpPr>
        <p:spPr>
          <a:xfrm>
            <a:off x="266700" y="169511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720" name="文本框 8"/>
          <p:cNvSpPr txBox="1"/>
          <p:nvPr/>
        </p:nvSpPr>
        <p:spPr>
          <a:xfrm>
            <a:off x="526415" y="1694815"/>
            <a:ext cx="1101090" cy="368300"/>
          </a:xfrm>
          <a:prstGeom prst="rect">
            <a:avLst/>
          </a:prstGeom>
          <a:noFill/>
        </p:spPr>
        <p:txBody>
          <a:bodyPr wrap="square" rtlCol="0" anchor="t">
            <a:spAutoFit/>
          </a:bodyPr>
          <a:lstStyle/>
          <a:p>
            <a:pPr algn="l"/>
            <a:r>
              <a:rPr lang="zh-CN" altLang="en-US" dirty="0">
                <a:solidFill>
                  <a:srgbClr val="70A9B5"/>
                </a:solidFill>
                <a:latin typeface="微软雅黑" panose="020B0503020204020204" pitchFamily="34" charset="-122"/>
                <a:ea typeface="微软雅黑" panose="020B0503020204020204" pitchFamily="34" charset="-122"/>
                <a:sym typeface="+mn-ea"/>
              </a:rPr>
              <a:t>解决办法</a:t>
            </a:r>
            <a:endParaRPr lang="zh-CN" altLang="en-US" dirty="0">
              <a:solidFill>
                <a:srgbClr val="70A9B5"/>
              </a:solidFill>
              <a:latin typeface="微软雅黑" panose="020B0503020204020204" pitchFamily="34" charset="-122"/>
              <a:ea typeface="微软雅黑" panose="020B0503020204020204" pitchFamily="34" charset="-122"/>
              <a:sym typeface="+mn-ea"/>
            </a:endParaRPr>
          </a:p>
        </p:txBody>
      </p:sp>
      <p:sp>
        <p:nvSpPr>
          <p:cNvPr id="1048721" name="文本框 9"/>
          <p:cNvSpPr txBox="1"/>
          <p:nvPr/>
        </p:nvSpPr>
        <p:spPr>
          <a:xfrm>
            <a:off x="266700" y="2179320"/>
            <a:ext cx="6160135" cy="829945"/>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：使用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Ajax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做的编辑，从数据库取值到把前台数据更改回数据库。</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：同样使用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Ajax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，将数据库中的状态一栏单独查询并通过点击更改。</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：更改方式，使用参数的方式，通过点击不同的按钮，传回不一样的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SQL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语句的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day</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值。</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4 : </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按条件删除，主键换成</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product_id</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，因为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id</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只有一个，所以应用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product_Iid</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722" name="矩形 10"/>
          <p:cNvSpPr/>
          <p:nvPr/>
        </p:nvSpPr>
        <p:spPr>
          <a:xfrm>
            <a:off x="259715" y="341850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723" name="文本框 11"/>
          <p:cNvSpPr txBox="1"/>
          <p:nvPr/>
        </p:nvSpPr>
        <p:spPr>
          <a:xfrm>
            <a:off x="526415" y="3406775"/>
            <a:ext cx="640080" cy="368300"/>
          </a:xfrm>
          <a:prstGeom prst="rect">
            <a:avLst/>
          </a:prstGeom>
          <a:noFill/>
        </p:spPr>
        <p:txBody>
          <a:bodyPr wrap="none" rtlCol="0" anchor="t">
            <a:spAutoFit/>
          </a:bodyPr>
          <a:lstStyle/>
          <a:p>
            <a:r>
              <a:rPr lang="zh-CN" altLang="en-US" dirty="0">
                <a:solidFill>
                  <a:srgbClr val="70A9B5"/>
                </a:solidFill>
                <a:latin typeface="微软雅黑" panose="020B0503020204020204" pitchFamily="34" charset="-122"/>
                <a:ea typeface="微软雅黑" panose="020B0503020204020204" pitchFamily="34" charset="-122"/>
              </a:rPr>
              <a:t>收获</a:t>
            </a:r>
            <a:endParaRPr lang="zh-CN" altLang="en-US" dirty="0">
              <a:solidFill>
                <a:srgbClr val="70A9B5"/>
              </a:solidFill>
              <a:latin typeface="微软雅黑" panose="020B0503020204020204" pitchFamily="34" charset="-122"/>
              <a:ea typeface="微软雅黑" panose="020B0503020204020204" pitchFamily="34" charset="-122"/>
            </a:endParaRPr>
          </a:p>
        </p:txBody>
      </p:sp>
      <p:sp>
        <p:nvSpPr>
          <p:cNvPr id="1048724" name="文本框 12"/>
          <p:cNvSpPr txBox="1"/>
          <p:nvPr/>
        </p:nvSpPr>
        <p:spPr>
          <a:xfrm>
            <a:off x="320675" y="3849370"/>
            <a:ext cx="6456680" cy="460375"/>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对于</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Ajax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有了更深的了解，对于每个层的联系和调用有了认识，对于</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XML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的使用也有了进步，</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可以通过自己的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SQL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语句完成想要的功能。</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TextBox 48"/>
          <p:cNvSpPr txBox="1"/>
          <p:nvPr/>
        </p:nvSpPr>
        <p:spPr>
          <a:xfrm>
            <a:off x="3614517" y="2103461"/>
            <a:ext cx="2973707" cy="492125"/>
          </a:xfrm>
          <a:prstGeom prst="rect">
            <a:avLst/>
          </a:prstGeom>
          <a:noFill/>
        </p:spPr>
        <p:txBody>
          <a:bodyPr wrap="square" lIns="0" tIns="0" rIns="0" bIns="0" rtlCol="0">
            <a:spAutoFit/>
          </a:bodyPr>
          <a:lstStyle/>
          <a:p>
            <a:r>
              <a:rPr lang="en-GB" altLang="zh-CN" sz="3200" dirty="0">
                <a:solidFill>
                  <a:srgbClr val="70A9B5"/>
                </a:solidFill>
                <a:latin typeface="Ravie" panose="04040805050809020602" pitchFamily="82" charset="0"/>
                <a:ea typeface="华康雅宋体W9(P)" panose="02020900000000000000" pitchFamily="18" charset="-122"/>
                <a:cs typeface="+mn-ea"/>
                <a:sym typeface="+mn-lt"/>
              </a:rPr>
              <a:t> </a:t>
            </a:r>
            <a:r>
              <a:rPr lang="zh-CN" altLang="en-GB" sz="3200" b="1" dirty="0">
                <a:solidFill>
                  <a:srgbClr val="70A9B5"/>
                </a:solidFill>
                <a:latin typeface="Ravie" panose="04040805050809020602" pitchFamily="82" charset="0"/>
                <a:ea typeface="华康雅宋体W9(P)" panose="02020900000000000000" pitchFamily="18" charset="-122"/>
                <a:cs typeface="+mn-ea"/>
                <a:sym typeface="+mn-lt"/>
              </a:rPr>
              <a:t>运营管理系统</a:t>
            </a:r>
            <a:endParaRPr lang="zh-CN" altLang="en-GB" sz="3200" b="1" dirty="0">
              <a:solidFill>
                <a:srgbClr val="70A9B5"/>
              </a:solidFill>
              <a:latin typeface="Ravie" panose="04040805050809020602" pitchFamily="82" charset="0"/>
              <a:ea typeface="华康雅宋体W9(P)" panose="02020900000000000000" pitchFamily="18" charset="-122"/>
              <a:cs typeface="+mn-ea"/>
              <a:sym typeface="+mn-lt"/>
            </a:endParaRPr>
          </a:p>
        </p:txBody>
      </p:sp>
      <p:pic>
        <p:nvPicPr>
          <p:cNvPr id="2097164" name="图片 4"/>
          <p:cNvPicPr>
            <a:picLocks noChangeAspect="1"/>
          </p:cNvPicPr>
          <p:nvPr/>
        </p:nvPicPr>
        <p:blipFill>
          <a:blip r:embed="rId1" cstate="print"/>
          <a:stretch>
            <a:fillRect/>
          </a:stretch>
        </p:blipFill>
        <p:spPr>
          <a:xfrm>
            <a:off x="2186370" y="1689361"/>
            <a:ext cx="1233502" cy="1319372"/>
          </a:xfrm>
          <a:prstGeom prst="rect">
            <a:avLst/>
          </a:prstGeom>
        </p:spPr>
      </p:pic>
      <p:sp>
        <p:nvSpPr>
          <p:cNvPr id="1048658" name="TextBox 48"/>
          <p:cNvSpPr txBox="1"/>
          <p:nvPr/>
        </p:nvSpPr>
        <p:spPr>
          <a:xfrm>
            <a:off x="2534396" y="2102826"/>
            <a:ext cx="597444" cy="492125"/>
          </a:xfrm>
          <a:prstGeom prst="rect">
            <a:avLst/>
          </a:prstGeom>
          <a:noFill/>
        </p:spPr>
        <p:txBody>
          <a:bodyPr wrap="square" lIns="0" tIns="0" rIns="0" bIns="0" rtlCol="0">
            <a:spAutoFit/>
          </a:bodyPr>
          <a:lstStyle/>
          <a:p>
            <a:r>
              <a:rPr lang="en-US" altLang="zh-CN" sz="3200" dirty="0">
                <a:solidFill>
                  <a:srgbClr val="70A9B5"/>
                </a:solidFill>
                <a:latin typeface="微软雅黑" panose="020B0503020204020204" pitchFamily="34" charset="-122"/>
                <a:ea typeface="微软雅黑" panose="020B0503020204020204" pitchFamily="34" charset="-122"/>
                <a:cs typeface="+mn-ea"/>
                <a:sym typeface="+mn-lt"/>
              </a:rPr>
              <a:t>1.2</a:t>
            </a:r>
            <a:endParaRPr lang="en-GB" altLang="zh-CN" sz="3200" dirty="0">
              <a:solidFill>
                <a:srgbClr val="70A9B5"/>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3927475" y="2640330"/>
            <a:ext cx="1917700" cy="368300"/>
          </a:xfrm>
          <a:prstGeom prst="rect">
            <a:avLst/>
          </a:prstGeom>
          <a:noFill/>
        </p:spPr>
        <p:txBody>
          <a:bodyPr wrap="square"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 演讲人：王春蕊</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7164"/>
                                        </p:tgtEl>
                                        <p:attrNameLst>
                                          <p:attrName>style.visibility</p:attrName>
                                        </p:attrNameLst>
                                      </p:cBhvr>
                                      <p:to>
                                        <p:strVal val="visible"/>
                                      </p:to>
                                    </p:set>
                                    <p:animEffect transition="in" filter="fade">
                                      <p:cBhvr>
                                        <p:cTn id="7" dur="500"/>
                                        <p:tgtEl>
                                          <p:spTgt spid="2097164"/>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1048658"/>
                                        </p:tgtEl>
                                        <p:attrNameLst>
                                          <p:attrName>style.visibility</p:attrName>
                                        </p:attrNameLst>
                                      </p:cBhvr>
                                      <p:to>
                                        <p:strVal val="visible"/>
                                      </p:to>
                                    </p:set>
                                    <p:animEffect transition="in" filter="wipe(left)">
                                      <p:cBhvr>
                                        <p:cTn id="11" dur="200"/>
                                        <p:tgtEl>
                                          <p:spTgt spid="1048658"/>
                                        </p:tgtEl>
                                      </p:cBhvr>
                                    </p:animEffect>
                                  </p:childTnLst>
                                </p:cTn>
                              </p:par>
                            </p:childTnLst>
                          </p:cTn>
                        </p:par>
                        <p:par>
                          <p:cTn id="12" fill="hold">
                            <p:stCondLst>
                              <p:cond delay="81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1048657"/>
                                        </p:tgtEl>
                                        <p:attrNameLst>
                                          <p:attrName>style.visibility</p:attrName>
                                        </p:attrNameLst>
                                      </p:cBhvr>
                                      <p:to>
                                        <p:strVal val="visible"/>
                                      </p:to>
                                    </p:set>
                                    <p:animEffect transition="in" filter="wipe(left)">
                                      <p:cBhvr>
                                        <p:cTn id="15" dur="200"/>
                                        <p:tgtEl>
                                          <p:spTgt spid="1048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7" grpId="0"/>
      <p:bldP spid="10486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GB" dirty="0">
                <a:solidFill>
                  <a:srgbClr val="70A9B5"/>
                </a:solidFill>
                <a:latin typeface="微软雅黑" panose="020B0503020204020204" pitchFamily="34" charset="-122"/>
                <a:ea typeface="微软雅黑" panose="020B0503020204020204" pitchFamily="34" charset="-122"/>
                <a:sym typeface="+mn-ea"/>
              </a:rPr>
              <a:t>用户</a:t>
            </a:r>
            <a:endParaRPr lang="zh-CN" altLang="en-US" dirty="0">
              <a:solidFill>
                <a:schemeClr val="accent1"/>
              </a:solidFill>
            </a:endParaRPr>
          </a:p>
        </p:txBody>
      </p:sp>
      <p:sp>
        <p:nvSpPr>
          <p:cNvPr id="1048699"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0"/>
          <p:cNvPicPr>
            <a:picLocks noChangeAspect="1"/>
          </p:cNvPicPr>
          <p:nvPr/>
        </p:nvPicPr>
        <p:blipFill>
          <a:blip r:embed="rId1"/>
          <a:stretch>
            <a:fillRect/>
          </a:stretch>
        </p:blipFill>
        <p:spPr>
          <a:xfrm>
            <a:off x="103505" y="715010"/>
            <a:ext cx="7771765" cy="2844165"/>
          </a:xfrm>
          <a:prstGeom prst="rect">
            <a:avLst/>
          </a:prstGeom>
        </p:spPr>
      </p:pic>
      <p:pic>
        <p:nvPicPr>
          <p:cNvPr id="2" name="图片 1"/>
          <p:cNvPicPr>
            <a:picLocks noChangeAspect="1"/>
          </p:cNvPicPr>
          <p:nvPr/>
        </p:nvPicPr>
        <p:blipFill>
          <a:blip r:embed="rId2"/>
          <a:srcRect l="2340" r="5596"/>
          <a:stretch>
            <a:fillRect/>
          </a:stretch>
        </p:blipFill>
        <p:spPr>
          <a:xfrm>
            <a:off x="7017385" y="1318895"/>
            <a:ext cx="2998470" cy="2486660"/>
          </a:xfrm>
          <a:prstGeom prst="rect">
            <a:avLst/>
          </a:prstGeom>
        </p:spPr>
      </p:pic>
      <p:sp>
        <p:nvSpPr>
          <p:cNvPr id="1048682" name="文本框 4"/>
          <p:cNvSpPr txBox="1"/>
          <p:nvPr/>
        </p:nvSpPr>
        <p:spPr>
          <a:xfrm>
            <a:off x="383540" y="3805555"/>
            <a:ext cx="6136005" cy="583565"/>
          </a:xfrm>
          <a:prstGeom prst="rect">
            <a:avLst/>
          </a:prstGeom>
          <a:noFill/>
        </p:spPr>
        <p:txBody>
          <a:bodyPr wrap="non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用户页 ：展示用户信息数据，</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上、下页，首页、末页，分页功能；</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              实现按用户姓名查询；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查看，查看弹框 。</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GB" dirty="0">
                <a:solidFill>
                  <a:srgbClr val="70A9B5"/>
                </a:solidFill>
                <a:latin typeface="微软雅黑" panose="020B0503020204020204" pitchFamily="34" charset="-122"/>
                <a:ea typeface="微软雅黑" panose="020B0503020204020204" pitchFamily="34" charset="-122"/>
                <a:sym typeface="+mn-ea"/>
              </a:rPr>
              <a:t>服务商</a:t>
            </a:r>
            <a:endParaRPr lang="zh-CN" altLang="en-US" dirty="0">
              <a:solidFill>
                <a:schemeClr val="accent1"/>
              </a:solidFill>
            </a:endParaRPr>
          </a:p>
        </p:txBody>
      </p:sp>
      <p:sp>
        <p:nvSpPr>
          <p:cNvPr id="1048699"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82" name="文本框 4"/>
          <p:cNvSpPr txBox="1"/>
          <p:nvPr/>
        </p:nvSpPr>
        <p:spPr>
          <a:xfrm>
            <a:off x="383540" y="4036060"/>
            <a:ext cx="6542405" cy="583565"/>
          </a:xfrm>
          <a:prstGeom prst="rect">
            <a:avLst/>
          </a:prstGeom>
          <a:noFill/>
        </p:spPr>
        <p:txBody>
          <a:bodyPr wrap="none" rtlCol="0">
            <a:spAutoFit/>
          </a:bodyPr>
          <a:lstStyle/>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服务商页 ：展示服务商信息数据，</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上、下页，首页、末页，分页功能；</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                  实现按服务商名称查询；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详情，详情弹框 。</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descr="ME{6G6((3}X2}T1~MHQM$R0"/>
          <p:cNvPicPr>
            <a:picLocks noChangeAspect="1"/>
          </p:cNvPicPr>
          <p:nvPr/>
        </p:nvPicPr>
        <p:blipFill>
          <a:blip r:embed="rId1"/>
          <a:stretch>
            <a:fillRect/>
          </a:stretch>
        </p:blipFill>
        <p:spPr>
          <a:xfrm>
            <a:off x="9525" y="634365"/>
            <a:ext cx="6678295" cy="3171190"/>
          </a:xfrm>
          <a:prstGeom prst="rect">
            <a:avLst/>
          </a:prstGeom>
        </p:spPr>
      </p:pic>
      <p:pic>
        <p:nvPicPr>
          <p:cNvPr id="4" name="图片 3"/>
          <p:cNvPicPr>
            <a:picLocks noChangeAspect="1"/>
          </p:cNvPicPr>
          <p:nvPr/>
        </p:nvPicPr>
        <p:blipFill>
          <a:blip r:embed="rId2"/>
          <a:srcRect l="5485"/>
          <a:stretch>
            <a:fillRect/>
          </a:stretch>
        </p:blipFill>
        <p:spPr>
          <a:xfrm>
            <a:off x="6083300" y="1090295"/>
            <a:ext cx="3698240" cy="2715260"/>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GB" dirty="0">
                <a:solidFill>
                  <a:srgbClr val="70A9B5"/>
                </a:solidFill>
                <a:latin typeface="微软雅黑" panose="020B0503020204020204" pitchFamily="34" charset="-122"/>
                <a:ea typeface="微软雅黑" panose="020B0503020204020204" pitchFamily="34" charset="-122"/>
                <a:sym typeface="+mn-ea"/>
              </a:rPr>
              <a:t>优质推荐</a:t>
            </a:r>
            <a:endParaRPr lang="zh-CN" altLang="en-US" dirty="0">
              <a:solidFill>
                <a:schemeClr val="accent1"/>
              </a:solidFill>
            </a:endParaRPr>
          </a:p>
        </p:txBody>
      </p:sp>
      <p:sp>
        <p:nvSpPr>
          <p:cNvPr id="1048699"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177" name="图片 1"/>
          <p:cNvPicPr>
            <a:picLocks noChangeAspect="1"/>
          </p:cNvPicPr>
          <p:nvPr/>
        </p:nvPicPr>
        <p:blipFill>
          <a:blip r:embed="rId1"/>
          <a:stretch>
            <a:fillRect/>
          </a:stretch>
        </p:blipFill>
        <p:spPr>
          <a:xfrm>
            <a:off x="36830" y="589280"/>
            <a:ext cx="6681470" cy="1823720"/>
          </a:xfrm>
          <a:prstGeom prst="rect">
            <a:avLst/>
          </a:prstGeom>
        </p:spPr>
      </p:pic>
      <p:sp>
        <p:nvSpPr>
          <p:cNvPr id="1048700" name="文本框 2"/>
          <p:cNvSpPr txBox="1"/>
          <p:nvPr/>
        </p:nvSpPr>
        <p:spPr>
          <a:xfrm>
            <a:off x="36830" y="4631055"/>
            <a:ext cx="91236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展示优质推荐数据信息，实现按服务名称查询；分页；默认排序（按时间）、销量排序、价格排序。</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178" name="图片 3"/>
          <p:cNvPicPr>
            <a:picLocks noChangeAspect="1"/>
          </p:cNvPicPr>
          <p:nvPr/>
        </p:nvPicPr>
        <p:blipFill>
          <a:blip r:embed="rId2"/>
          <a:stretch>
            <a:fillRect/>
          </a:stretch>
        </p:blipFill>
        <p:spPr>
          <a:xfrm>
            <a:off x="36830" y="2413000"/>
            <a:ext cx="6681470" cy="2097405"/>
          </a:xfrm>
          <a:prstGeom prst="rect">
            <a:avLst/>
          </a:prstGeom>
        </p:spPr>
      </p:pic>
      <p:sp>
        <p:nvSpPr>
          <p:cNvPr id="1048701" name="右箭头 5"/>
          <p:cNvSpPr/>
          <p:nvPr/>
        </p:nvSpPr>
        <p:spPr>
          <a:xfrm>
            <a:off x="6811010" y="1215390"/>
            <a:ext cx="647700" cy="4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2" name="圆角矩形 8"/>
          <p:cNvSpPr/>
          <p:nvPr/>
        </p:nvSpPr>
        <p:spPr>
          <a:xfrm>
            <a:off x="7668260" y="1203325"/>
            <a:ext cx="1342390" cy="5041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a:solidFill>
                  <a:srgbClr val="70A9B5"/>
                </a:solidFill>
              </a:rPr>
              <a:t>默认排序</a:t>
            </a:r>
            <a:endParaRPr lang="zh-CN" altLang="en-US" b="1">
              <a:solidFill>
                <a:srgbClr val="70A9B5"/>
              </a:solidFill>
            </a:endParaRPr>
          </a:p>
        </p:txBody>
      </p:sp>
      <p:sp>
        <p:nvSpPr>
          <p:cNvPr id="1048703" name="右箭头 6"/>
          <p:cNvSpPr/>
          <p:nvPr/>
        </p:nvSpPr>
        <p:spPr>
          <a:xfrm>
            <a:off x="6811010" y="3352165"/>
            <a:ext cx="647700" cy="4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4" name="圆角矩形 7"/>
          <p:cNvSpPr/>
          <p:nvPr/>
        </p:nvSpPr>
        <p:spPr>
          <a:xfrm>
            <a:off x="7668260" y="3315970"/>
            <a:ext cx="1342390" cy="5041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a:solidFill>
                  <a:srgbClr val="70A9B5"/>
                </a:solidFill>
              </a:rPr>
              <a:t>销量排序</a:t>
            </a:r>
            <a:endParaRPr lang="zh-CN" altLang="en-US" b="1">
              <a:solidFill>
                <a:srgbClr val="70A9B5"/>
              </a:solidFill>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文本框 78"/>
          <p:cNvSpPr txBox="1"/>
          <p:nvPr/>
        </p:nvSpPr>
        <p:spPr>
          <a:xfrm>
            <a:off x="466947" y="128572"/>
            <a:ext cx="1589809" cy="368300"/>
          </a:xfrm>
          <a:prstGeom prst="rect">
            <a:avLst/>
          </a:prstGeom>
          <a:noFill/>
          <a:ln>
            <a:solidFill>
              <a:schemeClr val="accent1"/>
            </a:solidFill>
          </a:ln>
        </p:spPr>
        <p:txBody>
          <a:bodyPr wrap="square" rtlCol="0">
            <a:spAutoFit/>
          </a:bodyPr>
          <a:lstStyle/>
          <a:p>
            <a:r>
              <a:rPr lang="zh-CN" altLang="en-GB" dirty="0">
                <a:solidFill>
                  <a:srgbClr val="70A9B5"/>
                </a:solidFill>
                <a:latin typeface="微软雅黑" panose="020B0503020204020204" pitchFamily="34" charset="-122"/>
                <a:ea typeface="微软雅黑" panose="020B0503020204020204" pitchFamily="34" charset="-122"/>
                <a:sym typeface="+mn-ea"/>
              </a:rPr>
              <a:t>优质推荐</a:t>
            </a:r>
            <a:endParaRPr lang="zh-CN" altLang="en-US" dirty="0">
              <a:solidFill>
                <a:schemeClr val="accent1"/>
              </a:solidFill>
            </a:endParaRPr>
          </a:p>
        </p:txBody>
      </p:sp>
      <p:sp>
        <p:nvSpPr>
          <p:cNvPr id="1048706" name="矩形 79"/>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707" name="文本框 2"/>
          <p:cNvSpPr txBox="1"/>
          <p:nvPr/>
        </p:nvSpPr>
        <p:spPr>
          <a:xfrm>
            <a:off x="6983095" y="3379470"/>
            <a:ext cx="1605280" cy="337185"/>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按照价格排序。</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708" name="右箭头 5"/>
          <p:cNvSpPr/>
          <p:nvPr/>
        </p:nvSpPr>
        <p:spPr>
          <a:xfrm>
            <a:off x="6802755" y="1854835"/>
            <a:ext cx="647700" cy="4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9" name="圆角矩形 8"/>
          <p:cNvSpPr/>
          <p:nvPr/>
        </p:nvSpPr>
        <p:spPr>
          <a:xfrm>
            <a:off x="7588250" y="1818640"/>
            <a:ext cx="1342390" cy="5041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a:solidFill>
                  <a:srgbClr val="70A9B5"/>
                </a:solidFill>
              </a:rPr>
              <a:t>价格排序</a:t>
            </a:r>
            <a:endParaRPr lang="zh-CN" altLang="en-US" b="1">
              <a:solidFill>
                <a:srgbClr val="70A9B5"/>
              </a:solidFill>
            </a:endParaRPr>
          </a:p>
        </p:txBody>
      </p:sp>
      <p:pic>
        <p:nvPicPr>
          <p:cNvPr id="2097179" name="图片 4"/>
          <p:cNvPicPr>
            <a:picLocks noChangeAspect="1"/>
          </p:cNvPicPr>
          <p:nvPr/>
        </p:nvPicPr>
        <p:blipFill>
          <a:blip r:embed="rId1"/>
          <a:stretch>
            <a:fillRect/>
          </a:stretch>
        </p:blipFill>
        <p:spPr>
          <a:xfrm>
            <a:off x="171450" y="996315"/>
            <a:ext cx="6543040" cy="2149475"/>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Title 1"/>
          <p:cNvSpPr txBox="1"/>
          <p:nvPr/>
        </p:nvSpPr>
        <p:spPr>
          <a:xfrm>
            <a:off x="606425" y="175895"/>
            <a:ext cx="102108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0A9B5"/>
                </a:solidFill>
                <a:latin typeface="微软雅黑" panose="020B0503020204020204" pitchFamily="34" charset="-122"/>
                <a:ea typeface="微软雅黑" panose="020B0503020204020204" pitchFamily="34" charset="-122"/>
              </a:rPr>
              <a:t>问题</a:t>
            </a:r>
            <a:endParaRPr lang="zh-CN" altLang="en-US" sz="1800" dirty="0">
              <a:solidFill>
                <a:srgbClr val="70A9B5"/>
              </a:solidFill>
              <a:latin typeface="微软雅黑" panose="020B0503020204020204" pitchFamily="34" charset="-122"/>
              <a:ea typeface="微软雅黑" panose="020B0503020204020204" pitchFamily="34" charset="-122"/>
            </a:endParaRPr>
          </a:p>
        </p:txBody>
      </p:sp>
      <p:sp>
        <p:nvSpPr>
          <p:cNvPr id="1048717" name="矩形 1"/>
          <p:cNvSpPr/>
          <p:nvPr/>
        </p:nvSpPr>
        <p:spPr>
          <a:xfrm>
            <a:off x="266700" y="17619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718" name="文本框 5"/>
          <p:cNvSpPr txBox="1"/>
          <p:nvPr/>
        </p:nvSpPr>
        <p:spPr>
          <a:xfrm>
            <a:off x="259715" y="680085"/>
            <a:ext cx="5301615" cy="645160"/>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：作查询时，按照主键查询的那条信息时，前端点击查询，没有显示结果。</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：排序的时候，分页总是按照没排序的页面跳转。</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719" name="矩形 7"/>
          <p:cNvSpPr/>
          <p:nvPr/>
        </p:nvSpPr>
        <p:spPr>
          <a:xfrm>
            <a:off x="266700" y="169511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720" name="文本框 8"/>
          <p:cNvSpPr txBox="1"/>
          <p:nvPr/>
        </p:nvSpPr>
        <p:spPr>
          <a:xfrm>
            <a:off x="526415" y="1694815"/>
            <a:ext cx="1101090" cy="368300"/>
          </a:xfrm>
          <a:prstGeom prst="rect">
            <a:avLst/>
          </a:prstGeom>
          <a:noFill/>
        </p:spPr>
        <p:txBody>
          <a:bodyPr wrap="square" rtlCol="0" anchor="t">
            <a:spAutoFit/>
          </a:bodyPr>
          <a:lstStyle/>
          <a:p>
            <a:pPr algn="l"/>
            <a:r>
              <a:rPr lang="zh-CN" altLang="en-US" dirty="0">
                <a:solidFill>
                  <a:srgbClr val="70A9B5"/>
                </a:solidFill>
                <a:latin typeface="微软雅黑" panose="020B0503020204020204" pitchFamily="34" charset="-122"/>
                <a:ea typeface="微软雅黑" panose="020B0503020204020204" pitchFamily="34" charset="-122"/>
                <a:sym typeface="+mn-ea"/>
              </a:rPr>
              <a:t>解决办法</a:t>
            </a:r>
            <a:endParaRPr lang="zh-CN" altLang="en-US" dirty="0">
              <a:solidFill>
                <a:srgbClr val="70A9B5"/>
              </a:solidFill>
              <a:latin typeface="微软雅黑" panose="020B0503020204020204" pitchFamily="34" charset="-122"/>
              <a:ea typeface="微软雅黑" panose="020B0503020204020204" pitchFamily="34" charset="-122"/>
              <a:sym typeface="+mn-ea"/>
            </a:endParaRPr>
          </a:p>
        </p:txBody>
      </p:sp>
      <p:sp>
        <p:nvSpPr>
          <p:cNvPr id="1048721" name="文本框 9"/>
          <p:cNvSpPr txBox="1"/>
          <p:nvPr/>
        </p:nvSpPr>
        <p:spPr>
          <a:xfrm>
            <a:off x="266700" y="2179320"/>
            <a:ext cx="6063615" cy="645160"/>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：搜索处加按钮，把主键传到后端，</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html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里进行取值，就会进行模糊查询。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：将分页（首页、末页）后的条件改成不固定的，通过不同的点击，改成不同的映射。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722" name="矩形 10"/>
          <p:cNvSpPr/>
          <p:nvPr/>
        </p:nvSpPr>
        <p:spPr>
          <a:xfrm>
            <a:off x="259715" y="3124502"/>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723" name="文本框 11"/>
          <p:cNvSpPr txBox="1"/>
          <p:nvPr/>
        </p:nvSpPr>
        <p:spPr>
          <a:xfrm>
            <a:off x="526415" y="3112770"/>
            <a:ext cx="640080" cy="368300"/>
          </a:xfrm>
          <a:prstGeom prst="rect">
            <a:avLst/>
          </a:prstGeom>
          <a:noFill/>
        </p:spPr>
        <p:txBody>
          <a:bodyPr wrap="none" rtlCol="0" anchor="t">
            <a:spAutoFit/>
          </a:bodyPr>
          <a:lstStyle/>
          <a:p>
            <a:r>
              <a:rPr lang="zh-CN" altLang="en-US" dirty="0">
                <a:solidFill>
                  <a:srgbClr val="70A9B5"/>
                </a:solidFill>
                <a:latin typeface="微软雅黑" panose="020B0503020204020204" pitchFamily="34" charset="-122"/>
                <a:ea typeface="微软雅黑" panose="020B0503020204020204" pitchFamily="34" charset="-122"/>
              </a:rPr>
              <a:t>收获</a:t>
            </a:r>
            <a:endParaRPr lang="zh-CN" altLang="en-US" dirty="0">
              <a:solidFill>
                <a:srgbClr val="70A9B5"/>
              </a:solidFill>
              <a:latin typeface="微软雅黑" panose="020B0503020204020204" pitchFamily="34" charset="-122"/>
              <a:ea typeface="微软雅黑" panose="020B0503020204020204" pitchFamily="34" charset="-122"/>
            </a:endParaRPr>
          </a:p>
        </p:txBody>
      </p:sp>
      <p:sp>
        <p:nvSpPr>
          <p:cNvPr id="1048724" name="文本框 12"/>
          <p:cNvSpPr txBox="1"/>
          <p:nvPr/>
        </p:nvSpPr>
        <p:spPr>
          <a:xfrm>
            <a:off x="320675" y="3555365"/>
            <a:ext cx="6913880" cy="829945"/>
          </a:xfrm>
          <a:prstGeom prst="rect">
            <a:avLst/>
          </a:prstGeom>
          <a:noFill/>
        </p:spPr>
        <p:txBody>
          <a:bodyPr wrap="none" rtlCol="0">
            <a:spAutoFit/>
          </a:bodyPr>
          <a:lstStyle/>
          <a:p>
            <a:pPr algn="l"/>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对于</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Ajax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有了一点点的了解，对于每个层的联系和调用（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controller,mapper,service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）有些了解；</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对于</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XML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的使用也有了进步，可以自己写的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SQL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语句完成想要的功能；</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    对于</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跳转页面，在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html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里直接改路径；样式也有所了解。</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itle 1"/>
          <p:cNvSpPr txBox="1"/>
          <p:nvPr/>
        </p:nvSpPr>
        <p:spPr>
          <a:xfrm>
            <a:off x="2758631" y="1910533"/>
            <a:ext cx="360040" cy="36993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pPr>
            <a:r>
              <a:rPr kumimoji="0" lang="en-US" altLang="zh-CN" sz="28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rPr>
              <a:t>+</a:t>
            </a:r>
            <a:endParaRPr kumimoji="0" lang="en-GB" altLang="zh-CN" sz="28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endParaRPr>
          </a:p>
        </p:txBody>
      </p:sp>
      <p:graphicFrame>
        <p:nvGraphicFramePr>
          <p:cNvPr id="4194304" name="图示 70"/>
          <p:cNvGraphicFramePr/>
          <p:nvPr/>
        </p:nvGraphicFramePr>
        <p:xfrm>
          <a:off x="877801" y="799442"/>
          <a:ext cx="6330803" cy="475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48628" name="Shape 216"/>
          <p:cNvSpPr/>
          <p:nvPr/>
        </p:nvSpPr>
        <p:spPr>
          <a:xfrm>
            <a:off x="606769" y="901292"/>
            <a:ext cx="270340" cy="272575"/>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accent3"/>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dirty="0">
              <a:solidFill>
                <a:schemeClr val="bg1">
                  <a:lumMod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2097156" name="图片 56"/>
          <p:cNvPicPr>
            <a:picLocks noChangeAspect="1"/>
          </p:cNvPicPr>
          <p:nvPr/>
        </p:nvPicPr>
        <p:blipFill rotWithShape="1">
          <a:blip r:embed="rId6"/>
          <a:srcRect l="20150" t="2128" r="19398" b="35321"/>
          <a:stretch>
            <a:fillRect/>
          </a:stretch>
        </p:blipFill>
        <p:spPr>
          <a:xfrm>
            <a:off x="5460635" y="1469730"/>
            <a:ext cx="1367346" cy="1282919"/>
          </a:xfrm>
          <a:prstGeom prst="rect">
            <a:avLst/>
          </a:prstGeom>
        </p:spPr>
      </p:pic>
      <p:pic>
        <p:nvPicPr>
          <p:cNvPr id="2097157" name="图片 58"/>
          <p:cNvPicPr>
            <a:picLocks noChangeAspect="1"/>
          </p:cNvPicPr>
          <p:nvPr/>
        </p:nvPicPr>
        <p:blipFill>
          <a:blip r:embed="rId7"/>
          <a:stretch>
            <a:fillRect/>
          </a:stretch>
        </p:blipFill>
        <p:spPr>
          <a:xfrm>
            <a:off x="4749247" y="3097174"/>
            <a:ext cx="839459" cy="839459"/>
          </a:xfrm>
          <a:prstGeom prst="rect">
            <a:avLst/>
          </a:prstGeom>
        </p:spPr>
      </p:pic>
      <p:pic>
        <p:nvPicPr>
          <p:cNvPr id="2097158" name="图片 60"/>
          <p:cNvPicPr>
            <a:picLocks noChangeAspect="1"/>
          </p:cNvPicPr>
          <p:nvPr/>
        </p:nvPicPr>
        <p:blipFill rotWithShape="1">
          <a:blip r:embed="rId8"/>
          <a:srcRect l="19314" t="1" r="21929" b="39773"/>
          <a:stretch>
            <a:fillRect/>
          </a:stretch>
        </p:blipFill>
        <p:spPr>
          <a:xfrm>
            <a:off x="3287634" y="1456505"/>
            <a:ext cx="1380295" cy="1282919"/>
          </a:xfrm>
          <a:prstGeom prst="rect">
            <a:avLst/>
          </a:prstGeom>
        </p:spPr>
      </p:pic>
      <p:pic>
        <p:nvPicPr>
          <p:cNvPr id="2097159" name="图片 62"/>
          <p:cNvPicPr>
            <a:picLocks noChangeAspect="1"/>
          </p:cNvPicPr>
          <p:nvPr/>
        </p:nvPicPr>
        <p:blipFill>
          <a:blip r:embed="rId9"/>
          <a:stretch>
            <a:fillRect/>
          </a:stretch>
        </p:blipFill>
        <p:spPr>
          <a:xfrm>
            <a:off x="1158471" y="1469730"/>
            <a:ext cx="1359307" cy="1296144"/>
          </a:xfrm>
          <a:prstGeom prst="rect">
            <a:avLst/>
          </a:prstGeom>
        </p:spPr>
      </p:pic>
      <p:pic>
        <p:nvPicPr>
          <p:cNvPr id="2097160" name="图片 64"/>
          <p:cNvPicPr>
            <a:picLocks noChangeAspect="1"/>
          </p:cNvPicPr>
          <p:nvPr/>
        </p:nvPicPr>
        <p:blipFill>
          <a:blip r:embed="rId10"/>
          <a:stretch>
            <a:fillRect/>
          </a:stretch>
        </p:blipFill>
        <p:spPr>
          <a:xfrm>
            <a:off x="1883228" y="3097174"/>
            <a:ext cx="1570571" cy="785286"/>
          </a:xfrm>
          <a:prstGeom prst="rect">
            <a:avLst/>
          </a:prstGeom>
        </p:spPr>
      </p:pic>
      <p:sp>
        <p:nvSpPr>
          <p:cNvPr id="1048629" name="Title 1"/>
          <p:cNvSpPr txBox="1"/>
          <p:nvPr/>
        </p:nvSpPr>
        <p:spPr>
          <a:xfrm>
            <a:off x="294509" y="257440"/>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pPr>
            <a:r>
              <a:rPr kumimoji="0" lang="zh-CN" altLang="en-US" sz="24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rPr>
              <a:t>系统架构</a:t>
            </a:r>
            <a:r>
              <a:rPr kumimoji="0" lang="zh-CN" altLang="en-US" sz="18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rPr>
              <a:t>：</a:t>
            </a:r>
            <a:endParaRPr kumimoji="0" lang="en-GB" altLang="zh-CN" sz="18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8630" name="Title 1"/>
          <p:cNvSpPr txBox="1"/>
          <p:nvPr/>
        </p:nvSpPr>
        <p:spPr>
          <a:xfrm>
            <a:off x="4891376" y="1910533"/>
            <a:ext cx="360040" cy="36993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pPr>
            <a:r>
              <a:rPr kumimoji="0" lang="en-US" altLang="zh-CN" sz="28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rPr>
              <a:t>+</a:t>
            </a:r>
            <a:endParaRPr kumimoji="0" lang="en-GB" altLang="zh-CN" sz="28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8631" name="Title 1"/>
          <p:cNvSpPr txBox="1"/>
          <p:nvPr/>
        </p:nvSpPr>
        <p:spPr>
          <a:xfrm>
            <a:off x="3904993" y="3304847"/>
            <a:ext cx="360040" cy="36993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pPr>
            <a:r>
              <a:rPr kumimoji="0" lang="en-US" altLang="zh-CN" sz="28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rPr>
              <a:t>+</a:t>
            </a:r>
            <a:endParaRPr kumimoji="0" lang="en-GB" altLang="zh-CN" sz="28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8632" name="圆角矩形 8"/>
          <p:cNvSpPr/>
          <p:nvPr/>
        </p:nvSpPr>
        <p:spPr>
          <a:xfrm>
            <a:off x="607060" y="4011295"/>
            <a:ext cx="8225790" cy="79184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lvl="0">
              <a:lnSpc>
                <a:spcPct val="100000"/>
              </a:lnSpc>
              <a:spcBef>
                <a:spcPct val="0"/>
              </a:spcBef>
              <a:spcAft>
                <a:spcPct val="35000"/>
              </a:spcAft>
            </a:pPr>
            <a:r>
              <a:rPr lang="en-US" altLang="zh-CN" dirty="0">
                <a:solidFill>
                  <a:schemeClr val="bg1"/>
                </a:solidFill>
                <a:sym typeface="+mn-ea"/>
              </a:rPr>
              <a:t>   </a:t>
            </a:r>
            <a:r>
              <a:rPr lang="zh-CN" dirty="0">
                <a:solidFill>
                  <a:schemeClr val="bg1"/>
                </a:solidFill>
                <a:sym typeface="+mn-ea"/>
              </a:rPr>
              <a:t>总体来说后端由</a:t>
            </a:r>
            <a:r>
              <a:rPr lang="en-US" dirty="0">
                <a:solidFill>
                  <a:schemeClr val="bg1"/>
                </a:solidFill>
                <a:sym typeface="+mn-ea"/>
              </a:rPr>
              <a:t>SSM</a:t>
            </a:r>
            <a:r>
              <a:rPr lang="zh-CN" dirty="0">
                <a:solidFill>
                  <a:schemeClr val="bg1"/>
                </a:solidFill>
                <a:sym typeface="+mn-ea"/>
              </a:rPr>
              <a:t>负责，</a:t>
            </a:r>
            <a:r>
              <a:rPr lang="en-US" dirty="0">
                <a:solidFill>
                  <a:schemeClr val="bg1"/>
                </a:solidFill>
                <a:sym typeface="+mn-ea"/>
              </a:rPr>
              <a:t>Thymeleaf</a:t>
            </a:r>
            <a:r>
              <a:rPr lang="zh-CN" dirty="0">
                <a:solidFill>
                  <a:schemeClr val="bg1"/>
                </a:solidFill>
                <a:sym typeface="+mn-ea"/>
              </a:rPr>
              <a:t>负责视图解析，前端由</a:t>
            </a:r>
            <a:r>
              <a:rPr lang="en-US" dirty="0">
                <a:solidFill>
                  <a:schemeClr val="bg1"/>
                </a:solidFill>
                <a:sym typeface="+mn-ea"/>
              </a:rPr>
              <a:t>Jquery</a:t>
            </a:r>
            <a:r>
              <a:rPr lang="zh-CN" dirty="0">
                <a:solidFill>
                  <a:schemeClr val="bg1"/>
                </a:solidFill>
                <a:sym typeface="+mn-ea"/>
              </a:rPr>
              <a:t>利用</a:t>
            </a:r>
            <a:r>
              <a:rPr lang="en-US" dirty="0">
                <a:solidFill>
                  <a:schemeClr val="bg1"/>
                </a:solidFill>
                <a:sym typeface="+mn-ea"/>
              </a:rPr>
              <a:t>AJAX</a:t>
            </a:r>
            <a:r>
              <a:rPr lang="zh-CN" dirty="0">
                <a:solidFill>
                  <a:schemeClr val="bg1"/>
                </a:solidFill>
                <a:sym typeface="+mn-ea"/>
              </a:rPr>
              <a:t>动态渲染。</a:t>
            </a:r>
            <a:endParaRPr lang="en-US" altLang="zh-CN" dirty="0">
              <a:solidFill>
                <a:schemeClr val="bg1"/>
              </a:solidFill>
              <a:sym typeface="+mn-ea"/>
            </a:endParaRPr>
          </a:p>
        </p:txBody>
      </p:sp>
      <p:sp>
        <p:nvSpPr>
          <p:cNvPr id="1048633" name="Shape 216"/>
          <p:cNvSpPr/>
          <p:nvPr/>
        </p:nvSpPr>
        <p:spPr>
          <a:xfrm>
            <a:off x="336259" y="4100422"/>
            <a:ext cx="270340" cy="272575"/>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accent3"/>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dirty="0">
              <a:solidFill>
                <a:schemeClr val="bg1">
                  <a:lumMod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8" name="TextBox 48"/>
          <p:cNvSpPr txBox="1"/>
          <p:nvPr/>
        </p:nvSpPr>
        <p:spPr>
          <a:xfrm>
            <a:off x="3542509" y="2102826"/>
            <a:ext cx="4413867" cy="492125"/>
          </a:xfrm>
          <a:prstGeom prst="rect">
            <a:avLst/>
          </a:prstGeom>
          <a:noFill/>
        </p:spPr>
        <p:txBody>
          <a:bodyPr wrap="square" lIns="0" tIns="0" rIns="0" bIns="0" rtlCol="0">
            <a:spAutoFit/>
          </a:bodyPr>
          <a:lstStyle/>
          <a:p>
            <a:r>
              <a:rPr lang="en-GB" altLang="zh-CN" sz="3200" dirty="0">
                <a:solidFill>
                  <a:srgbClr val="70A9B5"/>
                </a:solidFill>
                <a:latin typeface="Ravie" panose="04040805050809020602" pitchFamily="82" charset="0"/>
                <a:ea typeface="华康雅宋体W9(P)" panose="02020900000000000000" pitchFamily="18" charset="-122"/>
                <a:cs typeface="+mn-ea"/>
                <a:sym typeface="+mn-lt"/>
              </a:rPr>
              <a:t> </a:t>
            </a:r>
            <a:r>
              <a:rPr lang="zh-CN" altLang="zh-CN" sz="3200" dirty="0">
                <a:solidFill>
                  <a:srgbClr val="70A9B5"/>
                </a:solidFill>
                <a:latin typeface="Ravie" panose="04040805050809020602" pitchFamily="82" charset="0"/>
                <a:ea typeface="华康雅宋体W9(P)" panose="02020900000000000000" pitchFamily="18" charset="-122"/>
                <a:cs typeface="+mn-ea"/>
                <a:sym typeface="+mn-lt"/>
              </a:rPr>
              <a:t>服务商模块</a:t>
            </a:r>
            <a:endParaRPr lang="zh-CN" altLang="zh-CN" sz="3200" dirty="0">
              <a:solidFill>
                <a:srgbClr val="70A9B5"/>
              </a:solidFill>
              <a:latin typeface="Ravie" panose="04040805050809020602" pitchFamily="82" charset="0"/>
              <a:ea typeface="华康雅宋体W9(P)" panose="02020900000000000000" pitchFamily="18" charset="-122"/>
              <a:cs typeface="+mn-ea"/>
              <a:sym typeface="+mn-lt"/>
            </a:endParaRPr>
          </a:p>
        </p:txBody>
      </p:sp>
      <p:pic>
        <p:nvPicPr>
          <p:cNvPr id="2097185" name="图片 4"/>
          <p:cNvPicPr>
            <a:picLocks noChangeAspect="1"/>
          </p:cNvPicPr>
          <p:nvPr/>
        </p:nvPicPr>
        <p:blipFill>
          <a:blip r:embed="rId1" cstate="print"/>
          <a:stretch>
            <a:fillRect/>
          </a:stretch>
        </p:blipFill>
        <p:spPr>
          <a:xfrm>
            <a:off x="2186370" y="1689361"/>
            <a:ext cx="1233502" cy="1319372"/>
          </a:xfrm>
          <a:prstGeom prst="rect">
            <a:avLst/>
          </a:prstGeom>
        </p:spPr>
      </p:pic>
      <p:sp>
        <p:nvSpPr>
          <p:cNvPr id="1048729" name="TextBox 48"/>
          <p:cNvSpPr txBox="1"/>
          <p:nvPr/>
        </p:nvSpPr>
        <p:spPr>
          <a:xfrm>
            <a:off x="2534396" y="2102826"/>
            <a:ext cx="597444" cy="492125"/>
          </a:xfrm>
          <a:prstGeom prst="rect">
            <a:avLst/>
          </a:prstGeom>
          <a:noFill/>
        </p:spPr>
        <p:txBody>
          <a:bodyPr wrap="square" lIns="0" tIns="0" rIns="0" bIns="0" rtlCol="0">
            <a:spAutoFit/>
          </a:bodyPr>
          <a:lstStyle/>
          <a:p>
            <a:r>
              <a:rPr lang="en-US" altLang="zh-CN" sz="3200" dirty="0">
                <a:solidFill>
                  <a:srgbClr val="70A9B5"/>
                </a:solidFill>
                <a:latin typeface="微软雅黑" panose="020B0503020204020204" pitchFamily="34" charset="-122"/>
                <a:ea typeface="微软雅黑" panose="020B0503020204020204" pitchFamily="34" charset="-122"/>
                <a:cs typeface="+mn-ea"/>
                <a:sym typeface="+mn-lt"/>
              </a:rPr>
              <a:t>2.1</a:t>
            </a:r>
            <a:endParaRPr lang="en-GB" altLang="zh-CN" sz="3200" dirty="0">
              <a:solidFill>
                <a:srgbClr val="70A9B5"/>
              </a:solidFill>
              <a:latin typeface="微软雅黑" panose="020B0503020204020204" pitchFamily="34" charset="-122"/>
              <a:ea typeface="微软雅黑" panose="020B0503020204020204" pitchFamily="34" charset="-122"/>
              <a:cs typeface="+mn-ea"/>
              <a:sym typeface="+mn-lt"/>
            </a:endParaRPr>
          </a:p>
        </p:txBody>
      </p:sp>
      <p:sp>
        <p:nvSpPr>
          <p:cNvPr id="1048730" name="文本框 3"/>
          <p:cNvSpPr txBox="1"/>
          <p:nvPr/>
        </p:nvSpPr>
        <p:spPr>
          <a:xfrm>
            <a:off x="3646170" y="2640330"/>
            <a:ext cx="1851025" cy="368300"/>
          </a:xfrm>
          <a:prstGeom prst="rect">
            <a:avLst/>
          </a:prstGeom>
          <a:noFill/>
        </p:spPr>
        <p:txBody>
          <a:bodyPr wrap="none"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 演讲人：谭金承</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7185"/>
                                        </p:tgtEl>
                                        <p:attrNameLst>
                                          <p:attrName>style.visibility</p:attrName>
                                        </p:attrNameLst>
                                      </p:cBhvr>
                                      <p:to>
                                        <p:strVal val="visible"/>
                                      </p:to>
                                    </p:set>
                                    <p:animEffect transition="in" filter="fade">
                                      <p:cBhvr>
                                        <p:cTn id="7" dur="500"/>
                                        <p:tgtEl>
                                          <p:spTgt spid="209718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1048729"/>
                                        </p:tgtEl>
                                        <p:attrNameLst>
                                          <p:attrName>style.visibility</p:attrName>
                                        </p:attrNameLst>
                                      </p:cBhvr>
                                      <p:to>
                                        <p:strVal val="visible"/>
                                      </p:to>
                                    </p:set>
                                    <p:animEffect transition="in" filter="wipe(left)">
                                      <p:cBhvr>
                                        <p:cTn id="11" dur="200"/>
                                        <p:tgtEl>
                                          <p:spTgt spid="1048729"/>
                                        </p:tgtEl>
                                      </p:cBhvr>
                                    </p:animEffect>
                                  </p:childTnLst>
                                </p:cTn>
                              </p:par>
                            </p:childTnLst>
                          </p:cTn>
                        </p:par>
                        <p:par>
                          <p:cTn id="12" fill="hold">
                            <p:stCondLst>
                              <p:cond delay="81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1048728"/>
                                        </p:tgtEl>
                                        <p:attrNameLst>
                                          <p:attrName>style.visibility</p:attrName>
                                        </p:attrNameLst>
                                      </p:cBhvr>
                                      <p:to>
                                        <p:strVal val="visible"/>
                                      </p:to>
                                    </p:set>
                                    <p:animEffect transition="in" filter="wipe(left)">
                                      <p:cBhvr>
                                        <p:cTn id="15" dur="200"/>
                                        <p:tgtEl>
                                          <p:spTgt spid="1048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8" grpId="0"/>
      <p:bldP spid="10487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4" name="文本框 1"/>
          <p:cNvSpPr txBox="1"/>
          <p:nvPr/>
        </p:nvSpPr>
        <p:spPr>
          <a:xfrm>
            <a:off x="492124" y="122555"/>
            <a:ext cx="1703611" cy="369332"/>
          </a:xfrm>
          <a:prstGeom prst="rect">
            <a:avLst/>
          </a:prstGeom>
          <a:noFill/>
          <a:ln>
            <a:solidFill>
              <a:schemeClr val="accent1"/>
            </a:solidFill>
          </a:ln>
        </p:spPr>
        <p:txBody>
          <a:bodyPr wrap="square" rtlCol="0">
            <a:spAutoFit/>
          </a:bodyPr>
          <a:lstStyle/>
          <a:p>
            <a:r>
              <a:rPr lang="zh-CN" altLang="zh-CN" dirty="0">
                <a:solidFill>
                  <a:schemeClr val="accent1"/>
                </a:solidFill>
              </a:rPr>
              <a:t>功能</a:t>
            </a:r>
            <a:r>
              <a:rPr lang="zh-CN" altLang="en-US" dirty="0">
                <a:solidFill>
                  <a:schemeClr val="accent1"/>
                </a:solidFill>
              </a:rPr>
              <a:t>结构图</a:t>
            </a:r>
            <a:endParaRPr lang="zh-CN" altLang="zh-CN" dirty="0">
              <a:solidFill>
                <a:schemeClr val="accent1"/>
              </a:solidFill>
            </a:endParaRPr>
          </a:p>
        </p:txBody>
      </p:sp>
      <p:sp>
        <p:nvSpPr>
          <p:cNvPr id="1048735"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186" name="图片 3"/>
          <p:cNvPicPr>
            <a:picLocks noChangeAspect="1"/>
          </p:cNvPicPr>
          <p:nvPr/>
        </p:nvPicPr>
        <p:blipFill rotWithShape="1">
          <a:blip r:embed="rId1"/>
          <a:srcRect l="11837" t="24800" r="5477" b="3415"/>
          <a:stretch>
            <a:fillRect/>
          </a:stretch>
        </p:blipFill>
        <p:spPr>
          <a:xfrm>
            <a:off x="1644055" y="491110"/>
            <a:ext cx="5502056" cy="4340323"/>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8"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r>
              <a:rPr lang="zh-CN" altLang="zh-CN" dirty="0">
                <a:solidFill>
                  <a:schemeClr val="accent1"/>
                </a:solidFill>
              </a:rPr>
              <a:t>数据库设计</a:t>
            </a:r>
            <a:endParaRPr lang="zh-CN" altLang="zh-CN" dirty="0">
              <a:solidFill>
                <a:schemeClr val="accent1"/>
              </a:solidFill>
            </a:endParaRPr>
          </a:p>
        </p:txBody>
      </p:sp>
      <p:sp>
        <p:nvSpPr>
          <p:cNvPr id="1048739"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188" name="图片 3" descr="6"/>
          <p:cNvPicPr>
            <a:picLocks noChangeAspect="1"/>
          </p:cNvPicPr>
          <p:nvPr/>
        </p:nvPicPr>
        <p:blipFill>
          <a:blip r:embed="rId1"/>
          <a:stretch>
            <a:fillRect/>
          </a:stretch>
        </p:blipFill>
        <p:spPr>
          <a:xfrm>
            <a:off x="383540" y="2965450"/>
            <a:ext cx="3785235" cy="1682115"/>
          </a:xfrm>
          <a:prstGeom prst="rect">
            <a:avLst/>
          </a:prstGeom>
        </p:spPr>
      </p:pic>
      <p:pic>
        <p:nvPicPr>
          <p:cNvPr id="2097189" name="图片 5" descr="7"/>
          <p:cNvPicPr>
            <a:picLocks noChangeAspect="1"/>
          </p:cNvPicPr>
          <p:nvPr/>
        </p:nvPicPr>
        <p:blipFill>
          <a:blip r:embed="rId2"/>
          <a:stretch>
            <a:fillRect/>
          </a:stretch>
        </p:blipFill>
        <p:spPr>
          <a:xfrm>
            <a:off x="4942205" y="2964815"/>
            <a:ext cx="3811905" cy="1684020"/>
          </a:xfrm>
          <a:prstGeom prst="rect">
            <a:avLst/>
          </a:prstGeom>
        </p:spPr>
      </p:pic>
      <p:pic>
        <p:nvPicPr>
          <p:cNvPr id="2097190" name="图片 6" descr="5"/>
          <p:cNvPicPr>
            <a:picLocks noChangeAspect="1"/>
          </p:cNvPicPr>
          <p:nvPr/>
        </p:nvPicPr>
        <p:blipFill>
          <a:blip r:embed="rId3"/>
          <a:stretch>
            <a:fillRect/>
          </a:stretch>
        </p:blipFill>
        <p:spPr>
          <a:xfrm>
            <a:off x="4942205" y="854075"/>
            <a:ext cx="3811905" cy="1844675"/>
          </a:xfrm>
          <a:prstGeom prst="rect">
            <a:avLst/>
          </a:prstGeom>
        </p:spPr>
      </p:pic>
      <p:pic>
        <p:nvPicPr>
          <p:cNvPr id="2097191" name="图片 8" descr="4"/>
          <p:cNvPicPr>
            <a:picLocks noChangeAspect="1"/>
          </p:cNvPicPr>
          <p:nvPr/>
        </p:nvPicPr>
        <p:blipFill>
          <a:blip r:embed="rId4"/>
          <a:stretch>
            <a:fillRect/>
          </a:stretch>
        </p:blipFill>
        <p:spPr>
          <a:xfrm>
            <a:off x="383540" y="853440"/>
            <a:ext cx="3784600" cy="1845310"/>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0"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r>
              <a:rPr lang="zh-CN" altLang="zh-CN" dirty="0">
                <a:solidFill>
                  <a:schemeClr val="accent1"/>
                </a:solidFill>
              </a:rPr>
              <a:t>数据库设计</a:t>
            </a:r>
            <a:endParaRPr lang="zh-CN" altLang="zh-CN" dirty="0">
              <a:solidFill>
                <a:schemeClr val="accent1"/>
              </a:solidFill>
            </a:endParaRPr>
          </a:p>
        </p:txBody>
      </p:sp>
      <p:sp>
        <p:nvSpPr>
          <p:cNvPr id="1048741"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192" name="图片 3" descr="2"/>
          <p:cNvPicPr>
            <a:picLocks noChangeAspect="1"/>
          </p:cNvPicPr>
          <p:nvPr/>
        </p:nvPicPr>
        <p:blipFill>
          <a:blip r:embed="rId1"/>
          <a:stretch>
            <a:fillRect/>
          </a:stretch>
        </p:blipFill>
        <p:spPr>
          <a:xfrm>
            <a:off x="277345" y="1347614"/>
            <a:ext cx="4240810" cy="2088232"/>
          </a:xfrm>
          <a:prstGeom prst="rect">
            <a:avLst/>
          </a:prstGeom>
        </p:spPr>
      </p:pic>
      <p:pic>
        <p:nvPicPr>
          <p:cNvPr id="5" name="图片 3" descr="3"/>
          <p:cNvPicPr>
            <a:picLocks noChangeAspect="1"/>
          </p:cNvPicPr>
          <p:nvPr/>
        </p:nvPicPr>
        <p:blipFill>
          <a:blip r:embed="rId2"/>
          <a:stretch>
            <a:fillRect/>
          </a:stretch>
        </p:blipFill>
        <p:spPr>
          <a:xfrm>
            <a:off x="4716016" y="1343836"/>
            <a:ext cx="4047055" cy="2086608"/>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0"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pPr lvl="0">
              <a:lnSpc>
                <a:spcPct val="100000"/>
              </a:lnSpc>
              <a:spcBef>
                <a:spcPct val="0"/>
              </a:spcBef>
              <a:spcAft>
                <a:spcPct val="35000"/>
              </a:spcAft>
            </a:pPr>
            <a:r>
              <a:rPr lang="zh-CN" altLang="en-US" dirty="0">
                <a:solidFill>
                  <a:schemeClr val="accent1"/>
                </a:solidFill>
                <a:sym typeface="+mn-ea"/>
              </a:rPr>
              <a:t>服务</a:t>
            </a:r>
            <a:r>
              <a:rPr lang="zh-CN" dirty="0">
                <a:solidFill>
                  <a:schemeClr val="accent1"/>
                </a:solidFill>
                <a:sym typeface="+mn-ea"/>
              </a:rPr>
              <a:t>管理：</a:t>
            </a:r>
            <a:endParaRPr lang="zh-CN" altLang="zh-CN" dirty="0">
              <a:solidFill>
                <a:schemeClr val="accent1"/>
              </a:solidFill>
              <a:sym typeface="+mn-ea"/>
            </a:endParaRPr>
          </a:p>
        </p:txBody>
      </p:sp>
      <p:sp>
        <p:nvSpPr>
          <p:cNvPr id="1048751"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196" name="图片 5"/>
          <p:cNvPicPr>
            <a:picLocks noChangeAspect="1"/>
          </p:cNvPicPr>
          <p:nvPr/>
        </p:nvPicPr>
        <p:blipFill>
          <a:blip r:embed="rId1"/>
          <a:stretch>
            <a:fillRect/>
          </a:stretch>
        </p:blipFill>
        <p:spPr>
          <a:xfrm>
            <a:off x="611560" y="1419622"/>
            <a:ext cx="7895365" cy="3168352"/>
          </a:xfrm>
          <a:prstGeom prst="rect">
            <a:avLst/>
          </a:prstGeom>
        </p:spPr>
      </p:pic>
      <p:sp>
        <p:nvSpPr>
          <p:cNvPr id="1048752" name="TextBox 40"/>
          <p:cNvSpPr txBox="1"/>
          <p:nvPr/>
        </p:nvSpPr>
        <p:spPr>
          <a:xfrm>
            <a:off x="610870" y="727710"/>
            <a:ext cx="7896860" cy="556895"/>
          </a:xfrm>
          <a:prstGeom prst="rect">
            <a:avLst/>
          </a:prstGeom>
        </p:spPr>
        <p:txBody>
          <a:bodyPr vert="horz" wrap="square" lIns="144000" tIns="0" rIns="144000" bIns="0" anchor="t" anchorCtr="0">
            <a:normAutofit fontScale="95000" lnSpcReduction="10000"/>
          </a:bodyPr>
          <a:lstStyle/>
          <a:p>
            <a:pPr lvl="0">
              <a:lnSpc>
                <a:spcPct val="100000"/>
              </a:lnSpc>
              <a:spcBef>
                <a:spcPct val="0"/>
              </a:spcBef>
              <a:spcAft>
                <a:spcPct val="35000"/>
              </a:spcAft>
            </a:pPr>
            <a:r>
              <a:rPr lang="zh-CN" sz="2000" dirty="0">
                <a:sym typeface="+mn-ea"/>
              </a:rPr>
              <a:t>服务管理界面同时也是服务商模块的主界面，在这里可以按类别查询服务，申请上线服务、下线服务、删除服务、编辑服务信息、添加新服务</a:t>
            </a:r>
            <a:endParaRPr lang="zh-CN" altLang="en-US" sz="2000">
              <a:solidFill>
                <a:schemeClr val="dk1">
                  <a:lumMod val="100000"/>
                </a:schemeClr>
              </a:solidFill>
            </a:endParaRP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3"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pPr lvl="0">
              <a:lnSpc>
                <a:spcPct val="100000"/>
              </a:lnSpc>
              <a:spcBef>
                <a:spcPct val="0"/>
              </a:spcBef>
              <a:spcAft>
                <a:spcPct val="35000"/>
              </a:spcAft>
            </a:pPr>
            <a:r>
              <a:rPr lang="zh-CN" altLang="en-US" dirty="0">
                <a:solidFill>
                  <a:schemeClr val="accent1"/>
                </a:solidFill>
                <a:sym typeface="+mn-ea"/>
              </a:rPr>
              <a:t>订单</a:t>
            </a:r>
            <a:r>
              <a:rPr lang="zh-CN" dirty="0">
                <a:solidFill>
                  <a:schemeClr val="accent1"/>
                </a:solidFill>
                <a:sym typeface="+mn-ea"/>
              </a:rPr>
              <a:t>管理：</a:t>
            </a:r>
            <a:endParaRPr lang="zh-CN" altLang="zh-CN" dirty="0">
              <a:solidFill>
                <a:schemeClr val="accent1"/>
              </a:solidFill>
              <a:sym typeface="+mn-ea"/>
            </a:endParaRPr>
          </a:p>
        </p:txBody>
      </p:sp>
      <p:sp>
        <p:nvSpPr>
          <p:cNvPr id="1048754"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755" name="TextBox 40"/>
          <p:cNvSpPr txBox="1"/>
          <p:nvPr/>
        </p:nvSpPr>
        <p:spPr>
          <a:xfrm>
            <a:off x="610870" y="727710"/>
            <a:ext cx="7981315" cy="556895"/>
          </a:xfrm>
          <a:prstGeom prst="rect">
            <a:avLst/>
          </a:prstGeom>
        </p:spPr>
        <p:txBody>
          <a:bodyPr vert="horz" wrap="square" lIns="144000" tIns="0" rIns="144000" bIns="0" anchor="t" anchorCtr="0">
            <a:normAutofit fontScale="90000"/>
          </a:bodyPr>
          <a:lstStyle/>
          <a:p>
            <a:pPr lvl="0">
              <a:lnSpc>
                <a:spcPct val="100000"/>
              </a:lnSpc>
              <a:spcBef>
                <a:spcPct val="0"/>
              </a:spcBef>
              <a:spcAft>
                <a:spcPct val="35000"/>
              </a:spcAft>
            </a:pPr>
            <a:r>
              <a:rPr lang="zh-CN" sz="2000">
                <a:sym typeface="+mn-ea"/>
              </a:rPr>
              <a:t>在订单管理模块，可以分别查看等待中、已完成、未同意三种状态的的订单，或者按名查找订单，在这里，服务商可以同意或者不同意提供服务</a:t>
            </a:r>
            <a:endParaRPr lang="zh-CN" altLang="en-US" sz="2000">
              <a:solidFill>
                <a:schemeClr val="dk1">
                  <a:lumMod val="100000"/>
                </a:schemeClr>
              </a:solidFill>
            </a:endParaRPr>
          </a:p>
        </p:txBody>
      </p:sp>
      <p:pic>
        <p:nvPicPr>
          <p:cNvPr id="2097197" name="图片 4"/>
          <p:cNvPicPr>
            <a:picLocks noChangeAspect="1"/>
          </p:cNvPicPr>
          <p:nvPr/>
        </p:nvPicPr>
        <p:blipFill>
          <a:blip r:embed="rId1"/>
          <a:stretch>
            <a:fillRect/>
          </a:stretch>
        </p:blipFill>
        <p:spPr>
          <a:xfrm>
            <a:off x="611560" y="1420028"/>
            <a:ext cx="7980430" cy="3240359"/>
          </a:xfrm>
          <a:prstGeom prst="rect">
            <a:avLst/>
          </a:prstGeom>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6"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pPr lvl="0">
              <a:lnSpc>
                <a:spcPct val="100000"/>
              </a:lnSpc>
              <a:spcBef>
                <a:spcPct val="0"/>
              </a:spcBef>
              <a:spcAft>
                <a:spcPct val="35000"/>
              </a:spcAft>
            </a:pPr>
            <a:r>
              <a:rPr lang="zh-CN" altLang="en-US" dirty="0">
                <a:solidFill>
                  <a:schemeClr val="accent1"/>
                </a:solidFill>
                <a:sym typeface="+mn-ea"/>
              </a:rPr>
              <a:t>费用模块</a:t>
            </a:r>
            <a:r>
              <a:rPr lang="zh-CN" dirty="0">
                <a:solidFill>
                  <a:schemeClr val="accent1"/>
                </a:solidFill>
                <a:sym typeface="+mn-ea"/>
              </a:rPr>
              <a:t>：</a:t>
            </a:r>
            <a:endParaRPr lang="zh-CN" altLang="zh-CN" dirty="0">
              <a:solidFill>
                <a:schemeClr val="accent1"/>
              </a:solidFill>
              <a:sym typeface="+mn-ea"/>
            </a:endParaRPr>
          </a:p>
        </p:txBody>
      </p:sp>
      <p:sp>
        <p:nvSpPr>
          <p:cNvPr id="1048757"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198" name="图片 5"/>
          <p:cNvPicPr>
            <a:picLocks noChangeAspect="1"/>
          </p:cNvPicPr>
          <p:nvPr/>
        </p:nvPicPr>
        <p:blipFill>
          <a:blip r:embed="rId1"/>
          <a:stretch>
            <a:fillRect/>
          </a:stretch>
        </p:blipFill>
        <p:spPr>
          <a:xfrm>
            <a:off x="611560" y="1419622"/>
            <a:ext cx="7250156" cy="3313913"/>
          </a:xfrm>
          <a:prstGeom prst="rect">
            <a:avLst/>
          </a:prstGeom>
        </p:spPr>
      </p:pic>
      <p:sp>
        <p:nvSpPr>
          <p:cNvPr id="1048758" name="TextBox 40"/>
          <p:cNvSpPr txBox="1"/>
          <p:nvPr/>
        </p:nvSpPr>
        <p:spPr>
          <a:xfrm>
            <a:off x="623570" y="676910"/>
            <a:ext cx="3662045" cy="326390"/>
          </a:xfrm>
          <a:prstGeom prst="rect">
            <a:avLst/>
          </a:prstGeom>
        </p:spPr>
        <p:txBody>
          <a:bodyPr vert="horz" wrap="square" lIns="144000" tIns="0" rIns="144000" bIns="0" anchor="t" anchorCtr="0">
            <a:normAutofit/>
          </a:bodyPr>
          <a:lstStyle/>
          <a:p>
            <a:pPr lvl="0">
              <a:lnSpc>
                <a:spcPct val="100000"/>
              </a:lnSpc>
              <a:spcBef>
                <a:spcPct val="0"/>
              </a:spcBef>
              <a:spcAft>
                <a:spcPct val="35000"/>
              </a:spcAft>
            </a:pPr>
            <a:r>
              <a:rPr lang="zh-CN" sz="2000" dirty="0">
                <a:sym typeface="+mn-ea"/>
              </a:rPr>
              <a:t>费用模块里可以查询费用详情</a:t>
            </a:r>
            <a:endParaRPr lang="zh-CN" altLang="en-US" sz="2000">
              <a:solidFill>
                <a:schemeClr val="dk1">
                  <a:lumMod val="100000"/>
                </a:schemeClr>
              </a:solidFill>
            </a:endParaRP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5"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pPr lvl="0">
              <a:lnSpc>
                <a:spcPct val="100000"/>
              </a:lnSpc>
              <a:spcBef>
                <a:spcPct val="0"/>
              </a:spcBef>
              <a:spcAft>
                <a:spcPct val="35000"/>
              </a:spcAft>
            </a:pPr>
            <a:r>
              <a:rPr lang="zh-CN" altLang="en-US" dirty="0">
                <a:solidFill>
                  <a:schemeClr val="accent1"/>
                </a:solidFill>
                <a:sym typeface="+mn-ea"/>
              </a:rPr>
              <a:t>通知模块</a:t>
            </a:r>
            <a:r>
              <a:rPr lang="zh-CN" dirty="0">
                <a:solidFill>
                  <a:schemeClr val="accent1"/>
                </a:solidFill>
                <a:sym typeface="+mn-ea"/>
              </a:rPr>
              <a:t>：</a:t>
            </a:r>
            <a:endParaRPr lang="zh-CN" altLang="zh-CN" dirty="0">
              <a:solidFill>
                <a:schemeClr val="accent1"/>
              </a:solidFill>
              <a:sym typeface="+mn-ea"/>
            </a:endParaRPr>
          </a:p>
        </p:txBody>
      </p:sp>
      <p:sp>
        <p:nvSpPr>
          <p:cNvPr id="1048766"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201" name="图片 4"/>
          <p:cNvPicPr>
            <a:picLocks noChangeAspect="1"/>
          </p:cNvPicPr>
          <p:nvPr/>
        </p:nvPicPr>
        <p:blipFill>
          <a:blip r:embed="rId1"/>
          <a:stretch>
            <a:fillRect/>
          </a:stretch>
        </p:blipFill>
        <p:spPr>
          <a:xfrm>
            <a:off x="611560" y="1131590"/>
            <a:ext cx="6069581" cy="3723877"/>
          </a:xfrm>
          <a:prstGeom prst="rect">
            <a:avLst/>
          </a:prstGeom>
        </p:spPr>
      </p:pic>
      <p:sp>
        <p:nvSpPr>
          <p:cNvPr id="1048767" name="TextBox 40"/>
          <p:cNvSpPr txBox="1"/>
          <p:nvPr/>
        </p:nvSpPr>
        <p:spPr>
          <a:xfrm>
            <a:off x="611505" y="490855"/>
            <a:ext cx="7788910" cy="556895"/>
          </a:xfrm>
          <a:prstGeom prst="rect">
            <a:avLst/>
          </a:prstGeom>
        </p:spPr>
        <p:txBody>
          <a:bodyPr vert="horz" wrap="square" lIns="144000" tIns="0" rIns="144000" bIns="0" anchor="t" anchorCtr="0">
            <a:normAutofit/>
          </a:bodyPr>
          <a:lstStyle/>
          <a:p>
            <a:pPr lvl="0">
              <a:lnSpc>
                <a:spcPct val="100000"/>
              </a:lnSpc>
              <a:spcBef>
                <a:spcPct val="0"/>
              </a:spcBef>
              <a:spcAft>
                <a:spcPct val="35000"/>
              </a:spcAft>
            </a:pPr>
            <a:r>
              <a:rPr lang="zh-CN" sz="2000">
                <a:sym typeface="+mn-ea"/>
              </a:rPr>
              <a:t>可以分别获取新订单消息、通知消息等</a:t>
            </a:r>
            <a:endParaRPr lang="zh-CN" altLang="en-US" sz="2000">
              <a:solidFill>
                <a:schemeClr val="dk1">
                  <a:lumMod val="100000"/>
                </a:schemeClr>
              </a:solidFill>
            </a:endParaRP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Title 1"/>
          <p:cNvSpPr txBox="1"/>
          <p:nvPr/>
        </p:nvSpPr>
        <p:spPr>
          <a:xfrm>
            <a:off x="589915" y="175895"/>
            <a:ext cx="102108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0A9B5"/>
                </a:solidFill>
                <a:latin typeface="微软雅黑" panose="020B0503020204020204" pitchFamily="34" charset="-122"/>
                <a:ea typeface="微软雅黑" panose="020B0503020204020204" pitchFamily="34" charset="-122"/>
              </a:rPr>
              <a:t>总结</a:t>
            </a:r>
            <a:endParaRPr lang="zh-CN" altLang="en-US" sz="1800" dirty="0">
              <a:solidFill>
                <a:srgbClr val="70A9B5"/>
              </a:solidFill>
              <a:latin typeface="微软雅黑" panose="020B0503020204020204" pitchFamily="34" charset="-122"/>
              <a:ea typeface="微软雅黑" panose="020B0503020204020204" pitchFamily="34" charset="-122"/>
            </a:endParaRPr>
          </a:p>
        </p:txBody>
      </p:sp>
      <p:sp>
        <p:nvSpPr>
          <p:cNvPr id="1048774" name="矩形 1"/>
          <p:cNvSpPr/>
          <p:nvPr/>
        </p:nvSpPr>
        <p:spPr>
          <a:xfrm>
            <a:off x="266700" y="17619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08" name="图示 4"/>
          <p:cNvGraphicFramePr/>
          <p:nvPr/>
        </p:nvGraphicFramePr>
        <p:xfrm>
          <a:off x="742315" y="644525"/>
          <a:ext cx="1785620" cy="6680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194309" name="图示 37"/>
          <p:cNvGraphicFramePr/>
          <p:nvPr/>
        </p:nvGraphicFramePr>
        <p:xfrm>
          <a:off x="742067" y="1662933"/>
          <a:ext cx="7659471" cy="6920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4194310" name="图示 5"/>
          <p:cNvGraphicFramePr/>
          <p:nvPr/>
        </p:nvGraphicFramePr>
        <p:xfrm>
          <a:off x="742315" y="2355215"/>
          <a:ext cx="7659370" cy="19450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8" name="Title 1"/>
          <p:cNvSpPr txBox="1"/>
          <p:nvPr/>
        </p:nvSpPr>
        <p:spPr>
          <a:xfrm>
            <a:off x="589915" y="175895"/>
            <a:ext cx="107124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0A9B5"/>
                </a:solidFill>
                <a:latin typeface="微软雅黑" panose="020B0503020204020204" pitchFamily="34" charset="-122"/>
                <a:ea typeface="微软雅黑" panose="020B0503020204020204" pitchFamily="34" charset="-122"/>
              </a:rPr>
              <a:t>总结</a:t>
            </a:r>
            <a:endParaRPr lang="zh-CN" altLang="en-GB" sz="1800" dirty="0">
              <a:solidFill>
                <a:srgbClr val="70A9B5"/>
              </a:solidFill>
              <a:latin typeface="微软雅黑" panose="020B0503020204020204" pitchFamily="34" charset="-122"/>
              <a:ea typeface="微软雅黑" panose="020B0503020204020204" pitchFamily="34" charset="-122"/>
            </a:endParaRPr>
          </a:p>
        </p:txBody>
      </p:sp>
      <p:sp>
        <p:nvSpPr>
          <p:cNvPr id="1048779" name="矩形 1"/>
          <p:cNvSpPr/>
          <p:nvPr/>
        </p:nvSpPr>
        <p:spPr>
          <a:xfrm>
            <a:off x="266700" y="17619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12" name="图示 33"/>
          <p:cNvGraphicFramePr/>
          <p:nvPr/>
        </p:nvGraphicFramePr>
        <p:xfrm>
          <a:off x="1835572" y="1225575"/>
          <a:ext cx="5472608" cy="388843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194313" name="图示 3"/>
          <p:cNvGraphicFramePr/>
          <p:nvPr/>
        </p:nvGraphicFramePr>
        <p:xfrm>
          <a:off x="266700" y="706120"/>
          <a:ext cx="4371340" cy="6705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txBox="1"/>
          <p:nvPr/>
        </p:nvSpPr>
        <p:spPr>
          <a:xfrm>
            <a:off x="611560" y="175643"/>
            <a:ext cx="26642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0A9B5"/>
                </a:solidFill>
                <a:latin typeface="微软雅黑" panose="020B0503020204020204" pitchFamily="34" charset="-122"/>
                <a:ea typeface="微软雅黑" panose="020B0503020204020204" pitchFamily="34" charset="-122"/>
              </a:rPr>
              <a:t>SSM</a:t>
            </a:r>
            <a:r>
              <a:rPr lang="zh-CN" altLang="en-US" sz="1800" dirty="0">
                <a:solidFill>
                  <a:srgbClr val="70A9B5"/>
                </a:solidFill>
                <a:latin typeface="微软雅黑" panose="020B0503020204020204" pitchFamily="34" charset="-122"/>
                <a:ea typeface="微软雅黑" panose="020B0503020204020204" pitchFamily="34" charset="-122"/>
              </a:rPr>
              <a:t>框架</a:t>
            </a:r>
            <a:endParaRPr lang="zh-CN" altLang="zh-CN" sz="1800" dirty="0">
              <a:solidFill>
                <a:srgbClr val="70A9B5"/>
              </a:solidFill>
              <a:latin typeface="微软雅黑" panose="020B0503020204020204" pitchFamily="34" charset="-122"/>
              <a:ea typeface="微软雅黑" panose="020B0503020204020204" pitchFamily="34" charset="-122"/>
            </a:endParaRPr>
          </a:p>
        </p:txBody>
      </p:sp>
      <p:sp>
        <p:nvSpPr>
          <p:cNvPr id="1048635" name="文本框 1"/>
          <p:cNvSpPr txBox="1"/>
          <p:nvPr/>
        </p:nvSpPr>
        <p:spPr>
          <a:xfrm>
            <a:off x="539552" y="483518"/>
            <a:ext cx="7776864" cy="4384675"/>
          </a:xfrm>
          <a:prstGeom prst="rect">
            <a:avLst/>
          </a:prstGeom>
          <a:noFill/>
        </p:spPr>
        <p:txBody>
          <a:bodyPr wrap="square" rtlCol="0">
            <a:spAutoFit/>
          </a:bodyPr>
          <a:lstStyle/>
          <a:p>
            <a:pPr indent="457200">
              <a:lnSpc>
                <a:spcPct val="150000"/>
              </a:lnSpc>
            </a:pPr>
            <a:r>
              <a:rPr lang="en-US" altLang="zh-CN" b="1" dirty="0"/>
              <a:t>SpringBoot</a:t>
            </a:r>
            <a:endParaRPr lang="en-US" altLang="zh-CN" b="1" dirty="0"/>
          </a:p>
          <a:p>
            <a:pPr indent="457200">
              <a:lnSpc>
                <a:spcPct val="150000"/>
              </a:lnSpc>
            </a:pPr>
            <a:r>
              <a:rPr sz="1200" dirty="0">
                <a:latin typeface="微软雅黑" panose="020B0503020204020204" pitchFamily="34" charset="-122"/>
                <a:ea typeface="微软雅黑" panose="020B0503020204020204" pitchFamily="34" charset="-122"/>
              </a:rPr>
              <a:t>SpringBoot是由Pivotal团队在2013年开始研发、2014年4月发布</a:t>
            </a:r>
            <a:r>
              <a:rPr sz="1200" dirty="0">
                <a:solidFill>
                  <a:srgbClr val="FF0000"/>
                </a:solidFill>
                <a:latin typeface="微软雅黑" panose="020B0503020204020204" pitchFamily="34" charset="-122"/>
                <a:ea typeface="微软雅黑" panose="020B0503020204020204" pitchFamily="34" charset="-122"/>
              </a:rPr>
              <a:t>第一个版本的全新开源的轻量级框架。</a:t>
            </a:r>
            <a:r>
              <a:rPr sz="1200" dirty="0">
                <a:latin typeface="微软雅黑" panose="020B0503020204020204" pitchFamily="34" charset="-122"/>
                <a:ea typeface="微软雅黑" panose="020B0503020204020204" pitchFamily="34" charset="-122"/>
              </a:rPr>
              <a:t>它基于Spring4.0设计，不仅继承了Spring框架原有的优秀特性，而且还通过简化配置来进一步简化了Spring应用的整个搭建和开发过程。另外</a:t>
            </a:r>
            <a:r>
              <a:rPr sz="1200" dirty="0">
                <a:solidFill>
                  <a:srgbClr val="FF0000"/>
                </a:solidFill>
                <a:latin typeface="微软雅黑" panose="020B0503020204020204" pitchFamily="34" charset="-122"/>
                <a:ea typeface="微软雅黑" panose="020B0503020204020204" pitchFamily="34" charset="-122"/>
              </a:rPr>
              <a:t>SpringBoot通过集成大量的框架使得依赖包的版本冲突，以及引用的不稳定性等问题得到了很好的解决。</a:t>
            </a:r>
            <a:endParaRPr sz="1200" dirty="0">
              <a:solidFill>
                <a:srgbClr val="FF0000"/>
              </a:solidFill>
              <a:latin typeface="微软雅黑" panose="020B0503020204020204" pitchFamily="34" charset="-122"/>
              <a:ea typeface="微软雅黑" panose="020B0503020204020204" pitchFamily="34" charset="-122"/>
            </a:endParaRPr>
          </a:p>
          <a:p>
            <a:pPr indent="457200">
              <a:lnSpc>
                <a:spcPct val="150000"/>
              </a:lnSpc>
            </a:pPr>
            <a:r>
              <a:rPr lang="en-US" altLang="zh-CN" b="1" dirty="0"/>
              <a:t>SpringMVC</a:t>
            </a:r>
            <a:endParaRPr lang="en-US" altLang="zh-CN" b="1" dirty="0"/>
          </a:p>
          <a:p>
            <a:pPr indent="457200">
              <a:lnSpc>
                <a:spcPct val="150000"/>
              </a:lnSpc>
            </a:pPr>
            <a:r>
              <a:rPr lang="en-US" altLang="zh-CN" sz="1200" dirty="0">
                <a:solidFill>
                  <a:srgbClr val="FF0000"/>
                </a:solidFill>
                <a:latin typeface="微软雅黑" panose="020B0503020204020204" pitchFamily="34" charset="-122"/>
                <a:ea typeface="微软雅黑" panose="020B0503020204020204" pitchFamily="34" charset="-122"/>
              </a:rPr>
              <a:t>Spring MVC</a:t>
            </a:r>
            <a:r>
              <a:rPr lang="zh-CN" altLang="en-US" sz="1200" dirty="0">
                <a:solidFill>
                  <a:srgbClr val="FF0000"/>
                </a:solidFill>
                <a:latin typeface="微软雅黑" panose="020B0503020204020204" pitchFamily="34" charset="-122"/>
                <a:ea typeface="微软雅黑" panose="020B0503020204020204" pitchFamily="34" charset="-122"/>
              </a:rPr>
              <a:t>属于</a:t>
            </a:r>
            <a:r>
              <a:rPr lang="en-US" altLang="zh-CN" sz="1200" dirty="0">
                <a:solidFill>
                  <a:srgbClr val="FF0000"/>
                </a:solidFill>
                <a:latin typeface="微软雅黑" panose="020B0503020204020204" pitchFamily="34" charset="-122"/>
                <a:ea typeface="微软雅黑" panose="020B0503020204020204" pitchFamily="34" charset="-122"/>
              </a:rPr>
              <a:t>SpringFrameWork</a:t>
            </a:r>
            <a:r>
              <a:rPr lang="zh-CN" altLang="en-US" sz="1200" dirty="0">
                <a:solidFill>
                  <a:srgbClr val="FF0000"/>
                </a:solidFill>
                <a:latin typeface="微软雅黑" panose="020B0503020204020204" pitchFamily="34" charset="-122"/>
                <a:ea typeface="微软雅黑" panose="020B0503020204020204" pitchFamily="34" charset="-122"/>
              </a:rPr>
              <a:t>的后续产品，分离了</a:t>
            </a:r>
            <a:r>
              <a:rPr lang="zh-CN" altLang="en-US" sz="1200" dirty="0">
                <a:solidFill>
                  <a:srgbClr val="FF0000"/>
                </a:solidFill>
                <a:latin typeface="微软雅黑" panose="020B0503020204020204" pitchFamily="34" charset="-122"/>
                <a:ea typeface="微软雅黑" panose="020B0503020204020204" pitchFamily="34" charset="-122"/>
                <a:hlinkClick r:id="rId1"/>
              </a:rPr>
              <a:t>控制器</a:t>
            </a:r>
            <a:r>
              <a:rPr lang="zh-CN" altLang="en-US" sz="1200" dirty="0">
                <a:solidFill>
                  <a:srgbClr val="FF0000"/>
                </a:solidFill>
                <a:latin typeface="微软雅黑" panose="020B0503020204020204" pitchFamily="34" charset="-122"/>
                <a:ea typeface="微软雅黑" panose="020B0503020204020204" pitchFamily="34" charset="-122"/>
              </a:rPr>
              <a:t>、模型</a:t>
            </a:r>
            <a:r>
              <a:rPr lang="zh-CN" altLang="en-US" sz="1200" dirty="0">
                <a:solidFill>
                  <a:srgbClr val="FF0000"/>
                </a:solidFill>
                <a:latin typeface="微软雅黑" panose="020B0503020204020204" pitchFamily="34" charset="-122"/>
                <a:ea typeface="微软雅黑" panose="020B0503020204020204" pitchFamily="34" charset="-122"/>
                <a:hlinkClick r:id="rId2"/>
              </a:rPr>
              <a:t>对象</a:t>
            </a:r>
            <a:r>
              <a:rPr lang="zh-CN" altLang="en-US" sz="1200" dirty="0">
                <a:solidFill>
                  <a:srgbClr val="FF0000"/>
                </a:solidFill>
                <a:latin typeface="微软雅黑" panose="020B0503020204020204" pitchFamily="34" charset="-122"/>
                <a:ea typeface="微软雅黑" panose="020B0503020204020204" pitchFamily="34" charset="-122"/>
              </a:rPr>
              <a:t>、分派器以及处理程序对象的角色，这种分离让它们更容易进行定制。</a:t>
            </a:r>
            <a:endParaRPr lang="en-US" altLang="zh-CN" sz="1200" dirty="0">
              <a:solidFill>
                <a:srgbClr val="FF0000"/>
              </a:solidFill>
              <a:latin typeface="微软雅黑" panose="020B0503020204020204" pitchFamily="34" charset="-122"/>
              <a:ea typeface="微软雅黑" panose="020B0503020204020204" pitchFamily="34" charset="-122"/>
            </a:endParaRPr>
          </a:p>
          <a:p>
            <a:pPr indent="457200">
              <a:lnSpc>
                <a:spcPct val="150000"/>
              </a:lnSpc>
            </a:pPr>
            <a:r>
              <a:rPr lang="en-US" altLang="zh-CN" b="1" dirty="0"/>
              <a:t>MyBatis</a:t>
            </a:r>
            <a:endParaRPr lang="en-US" altLang="zh-CN" b="1" dirty="0"/>
          </a:p>
          <a:p>
            <a:pPr indent="457200">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MyBatis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本是</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apache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的一个开源项目</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iBatis, 2010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年这个项目由</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apache software foundation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迁移到了</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google code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，并且改名为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MyBatis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MyBatis</a:t>
            </a:r>
            <a:r>
              <a:rPr lang="zh-CN" altLang="en-US" sz="1200" dirty="0">
                <a:solidFill>
                  <a:srgbClr val="FF0000"/>
                </a:solidFill>
                <a:latin typeface="微软雅黑" panose="020B0503020204020204" pitchFamily="34" charset="-122"/>
                <a:ea typeface="微软雅黑" panose="020B0503020204020204" pitchFamily="34" charset="-122"/>
              </a:rPr>
              <a:t>是一个基于</a:t>
            </a:r>
            <a:r>
              <a:rPr lang="en-US" altLang="zh-CN" sz="1200" dirty="0">
                <a:solidFill>
                  <a:srgbClr val="FF0000"/>
                </a:solidFill>
                <a:latin typeface="微软雅黑" panose="020B0503020204020204" pitchFamily="34" charset="-122"/>
                <a:ea typeface="微软雅黑" panose="020B0503020204020204" pitchFamily="34" charset="-122"/>
              </a:rPr>
              <a:t>Java</a:t>
            </a:r>
            <a:r>
              <a:rPr lang="zh-CN" altLang="en-US" sz="1200" dirty="0">
                <a:solidFill>
                  <a:srgbClr val="FF0000"/>
                </a:solidFill>
                <a:latin typeface="微软雅黑" panose="020B0503020204020204" pitchFamily="34" charset="-122"/>
                <a:ea typeface="微软雅黑" panose="020B0503020204020204" pitchFamily="34" charset="-122"/>
              </a:rPr>
              <a:t>的持久层框架</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iBATIS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提供的持久层框架包括</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SQL Maps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Data Access Objects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DAO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MyBatis </a:t>
            </a:r>
            <a:r>
              <a:rPr lang="zh-CN" altLang="en-US" sz="1200" dirty="0">
                <a:solidFill>
                  <a:srgbClr val="FF0000"/>
                </a:solidFill>
                <a:latin typeface="微软雅黑" panose="020B0503020204020204" pitchFamily="34" charset="-122"/>
                <a:ea typeface="微软雅黑" panose="020B0503020204020204" pitchFamily="34" charset="-122"/>
              </a:rPr>
              <a:t>消除了几乎所有的</a:t>
            </a:r>
            <a:r>
              <a:rPr lang="en-US" altLang="zh-CN" sz="1200" dirty="0">
                <a:solidFill>
                  <a:srgbClr val="FF0000"/>
                </a:solidFill>
                <a:latin typeface="微软雅黑" panose="020B0503020204020204" pitchFamily="34" charset="-122"/>
                <a:ea typeface="微软雅黑" panose="020B0503020204020204" pitchFamily="34" charset="-122"/>
              </a:rPr>
              <a:t>JDBC</a:t>
            </a:r>
            <a:r>
              <a:rPr lang="zh-CN" altLang="en-US" sz="1200" dirty="0">
                <a:solidFill>
                  <a:srgbClr val="FF0000"/>
                </a:solidFill>
                <a:latin typeface="微软雅黑" panose="020B0503020204020204" pitchFamily="34" charset="-122"/>
                <a:ea typeface="微软雅黑" panose="020B0503020204020204" pitchFamily="34" charset="-122"/>
              </a:rPr>
              <a:t>代码和参数的手工设置以及结果集的检索。</a:t>
            </a:r>
            <a:r>
              <a:rPr lang="en-US" altLang="zh-CN" sz="1200" dirty="0">
                <a:solidFill>
                  <a:schemeClr val="tx1"/>
                </a:solidFill>
                <a:latin typeface="微软雅黑" panose="020B0503020204020204" pitchFamily="34" charset="-122"/>
                <a:ea typeface="微软雅黑" panose="020B0503020204020204" pitchFamily="34" charset="-122"/>
              </a:rPr>
              <a:t>MyBatis </a:t>
            </a:r>
            <a:r>
              <a:rPr lang="zh-CN" altLang="en-US" sz="1200" dirty="0">
                <a:solidFill>
                  <a:schemeClr val="tx1"/>
                </a:solidFill>
                <a:latin typeface="微软雅黑" panose="020B0503020204020204" pitchFamily="34" charset="-122"/>
                <a:ea typeface="微软雅黑" panose="020B0503020204020204" pitchFamily="34" charset="-122"/>
              </a:rPr>
              <a:t>使用简单的 </a:t>
            </a:r>
            <a:r>
              <a:rPr lang="en-US" altLang="zh-CN" sz="1200" dirty="0">
                <a:solidFill>
                  <a:schemeClr val="tx1"/>
                </a:solidFill>
                <a:latin typeface="微软雅黑" panose="020B0503020204020204" pitchFamily="34" charset="-122"/>
                <a:ea typeface="微软雅黑" panose="020B0503020204020204" pitchFamily="34" charset="-122"/>
              </a:rPr>
              <a:t>XML</a:t>
            </a:r>
            <a:r>
              <a:rPr lang="zh-CN" altLang="en-US" sz="1200" dirty="0">
                <a:solidFill>
                  <a:schemeClr val="tx1"/>
                </a:solidFill>
                <a:latin typeface="微软雅黑" panose="020B0503020204020204" pitchFamily="34" charset="-122"/>
                <a:ea typeface="微软雅黑" panose="020B0503020204020204" pitchFamily="34" charset="-122"/>
              </a:rPr>
              <a:t>或注解用于配置和原始映射，将接口和 </a:t>
            </a:r>
            <a:r>
              <a:rPr lang="en-US" altLang="zh-CN" sz="1200" dirty="0">
                <a:solidFill>
                  <a:schemeClr val="tx1"/>
                </a:solidFill>
                <a:latin typeface="微软雅黑" panose="020B0503020204020204" pitchFamily="34" charset="-122"/>
                <a:ea typeface="微软雅黑" panose="020B0503020204020204" pitchFamily="34" charset="-122"/>
              </a:rPr>
              <a:t>Java </a:t>
            </a:r>
            <a:r>
              <a:rPr lang="zh-CN" altLang="en-US" sz="1200" dirty="0">
                <a:solidFill>
                  <a:schemeClr val="tx1"/>
                </a:solidFill>
                <a:latin typeface="微软雅黑" panose="020B0503020204020204" pitchFamily="34" charset="-122"/>
                <a:ea typeface="微软雅黑" panose="020B0503020204020204" pitchFamily="34" charset="-122"/>
              </a:rPr>
              <a:t>的</a:t>
            </a:r>
            <a:r>
              <a:rPr lang="en-US" altLang="zh-CN" sz="1200" dirty="0">
                <a:solidFill>
                  <a:schemeClr val="tx1"/>
                </a:solidFill>
                <a:latin typeface="微软雅黑" panose="020B0503020204020204" pitchFamily="34" charset="-122"/>
                <a:ea typeface="微软雅黑" panose="020B0503020204020204" pitchFamily="34" charset="-122"/>
              </a:rPr>
              <a:t>POJOs</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Plain Old Java Objects</a:t>
            </a:r>
            <a:r>
              <a:rPr lang="zh-CN" altLang="en-US" sz="1200" dirty="0">
                <a:solidFill>
                  <a:schemeClr val="tx1"/>
                </a:solidFill>
                <a:latin typeface="微软雅黑" panose="020B0503020204020204" pitchFamily="34" charset="-122"/>
                <a:ea typeface="微软雅黑" panose="020B0503020204020204" pitchFamily="34" charset="-122"/>
              </a:rPr>
              <a:t>，普通的 </a:t>
            </a:r>
            <a:r>
              <a:rPr lang="en-US" altLang="zh-CN" sz="1200" dirty="0">
                <a:solidFill>
                  <a:schemeClr val="tx1"/>
                </a:solidFill>
                <a:latin typeface="微软雅黑" panose="020B0503020204020204" pitchFamily="34" charset="-122"/>
                <a:ea typeface="微软雅黑" panose="020B0503020204020204" pitchFamily="34" charset="-122"/>
              </a:rPr>
              <a:t>Java</a:t>
            </a:r>
            <a:r>
              <a:rPr lang="zh-CN" altLang="en-US" sz="1200" dirty="0">
                <a:solidFill>
                  <a:schemeClr val="tx1"/>
                </a:solidFill>
                <a:latin typeface="微软雅黑" panose="020B0503020204020204" pitchFamily="34" charset="-122"/>
                <a:ea typeface="微软雅黑" panose="020B0503020204020204" pitchFamily="34" charset="-122"/>
              </a:rPr>
              <a:t>对象）映射成数据库中的记录。</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8" name="Title 1"/>
          <p:cNvSpPr txBox="1"/>
          <p:nvPr/>
        </p:nvSpPr>
        <p:spPr>
          <a:xfrm>
            <a:off x="589915" y="175895"/>
            <a:ext cx="400558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0A9B5"/>
                </a:solidFill>
                <a:latin typeface="微软雅黑" panose="020B0503020204020204" pitchFamily="34" charset="-122"/>
                <a:ea typeface="微软雅黑" panose="020B0503020204020204" pitchFamily="34" charset="-122"/>
              </a:rPr>
              <a:t>个人总结</a:t>
            </a:r>
            <a:endParaRPr lang="zh-CN" altLang="en-GB" sz="1800" dirty="0">
              <a:solidFill>
                <a:srgbClr val="70A9B5"/>
              </a:solidFill>
              <a:latin typeface="微软雅黑" panose="020B0503020204020204" pitchFamily="34" charset="-122"/>
              <a:ea typeface="微软雅黑" panose="020B0503020204020204" pitchFamily="34" charset="-122"/>
            </a:endParaRPr>
          </a:p>
        </p:txBody>
      </p:sp>
      <p:sp>
        <p:nvSpPr>
          <p:cNvPr id="1048789" name="矩形 1"/>
          <p:cNvSpPr/>
          <p:nvPr/>
        </p:nvSpPr>
        <p:spPr>
          <a:xfrm>
            <a:off x="266700" y="17619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16" name="图示 32"/>
          <p:cNvGraphicFramePr/>
          <p:nvPr/>
        </p:nvGraphicFramePr>
        <p:xfrm>
          <a:off x="478790" y="751205"/>
          <a:ext cx="2765425" cy="5575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194317" name="图示 3"/>
          <p:cNvGraphicFramePr/>
          <p:nvPr/>
        </p:nvGraphicFramePr>
        <p:xfrm>
          <a:off x="898957" y="1393850"/>
          <a:ext cx="7344816" cy="345638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8" name="TextBox 48"/>
          <p:cNvSpPr txBox="1"/>
          <p:nvPr/>
        </p:nvSpPr>
        <p:spPr>
          <a:xfrm>
            <a:off x="3542509" y="2102826"/>
            <a:ext cx="4413867" cy="492125"/>
          </a:xfrm>
          <a:prstGeom prst="rect">
            <a:avLst/>
          </a:prstGeom>
          <a:noFill/>
        </p:spPr>
        <p:txBody>
          <a:bodyPr wrap="square" lIns="0" tIns="0" rIns="0" bIns="0" rtlCol="0">
            <a:spAutoFit/>
          </a:bodyPr>
          <a:lstStyle/>
          <a:p>
            <a:r>
              <a:rPr lang="en-GB" altLang="zh-CN" sz="3200" dirty="0">
                <a:solidFill>
                  <a:srgbClr val="70A9B5"/>
                </a:solidFill>
                <a:latin typeface="Ravie" panose="04040805050809020602" pitchFamily="82" charset="0"/>
                <a:ea typeface="华康雅宋体W9(P)" panose="02020900000000000000" pitchFamily="18" charset="-122"/>
                <a:cs typeface="+mn-ea"/>
                <a:sym typeface="+mn-lt"/>
              </a:rPr>
              <a:t> </a:t>
            </a:r>
            <a:r>
              <a:rPr lang="zh-CN" altLang="zh-CN" sz="3200" dirty="0">
                <a:solidFill>
                  <a:srgbClr val="70A9B5"/>
                </a:solidFill>
                <a:latin typeface="Ravie" panose="04040805050809020602" pitchFamily="82" charset="0"/>
                <a:ea typeface="华康雅宋体W9(P)" panose="02020900000000000000" pitchFamily="18" charset="-122"/>
                <a:cs typeface="+mn-ea"/>
                <a:sym typeface="+mn-lt"/>
              </a:rPr>
              <a:t>服务商模块</a:t>
            </a:r>
            <a:endParaRPr lang="zh-CN" altLang="zh-CN" sz="3200" dirty="0">
              <a:solidFill>
                <a:srgbClr val="70A9B5"/>
              </a:solidFill>
              <a:latin typeface="Ravie" panose="04040805050809020602" pitchFamily="82" charset="0"/>
              <a:ea typeface="华康雅宋体W9(P)" panose="02020900000000000000" pitchFamily="18" charset="-122"/>
              <a:cs typeface="+mn-ea"/>
              <a:sym typeface="+mn-lt"/>
            </a:endParaRPr>
          </a:p>
        </p:txBody>
      </p:sp>
      <p:pic>
        <p:nvPicPr>
          <p:cNvPr id="2097185" name="图片 4"/>
          <p:cNvPicPr>
            <a:picLocks noChangeAspect="1"/>
          </p:cNvPicPr>
          <p:nvPr/>
        </p:nvPicPr>
        <p:blipFill>
          <a:blip r:embed="rId1" cstate="print"/>
          <a:stretch>
            <a:fillRect/>
          </a:stretch>
        </p:blipFill>
        <p:spPr>
          <a:xfrm>
            <a:off x="2186370" y="1689361"/>
            <a:ext cx="1233502" cy="1319372"/>
          </a:xfrm>
          <a:prstGeom prst="rect">
            <a:avLst/>
          </a:prstGeom>
        </p:spPr>
      </p:pic>
      <p:sp>
        <p:nvSpPr>
          <p:cNvPr id="1048729" name="TextBox 48"/>
          <p:cNvSpPr txBox="1"/>
          <p:nvPr/>
        </p:nvSpPr>
        <p:spPr>
          <a:xfrm>
            <a:off x="2534396" y="2102826"/>
            <a:ext cx="597444" cy="492125"/>
          </a:xfrm>
          <a:prstGeom prst="rect">
            <a:avLst/>
          </a:prstGeom>
          <a:noFill/>
        </p:spPr>
        <p:txBody>
          <a:bodyPr wrap="square" lIns="0" tIns="0" rIns="0" bIns="0" rtlCol="0">
            <a:spAutoFit/>
          </a:bodyPr>
          <a:lstStyle/>
          <a:p>
            <a:r>
              <a:rPr lang="en-US" altLang="zh-CN" sz="3200" dirty="0">
                <a:solidFill>
                  <a:srgbClr val="70A9B5"/>
                </a:solidFill>
                <a:latin typeface="微软雅黑" panose="020B0503020204020204" pitchFamily="34" charset="-122"/>
                <a:ea typeface="微软雅黑" panose="020B0503020204020204" pitchFamily="34" charset="-122"/>
                <a:cs typeface="+mn-ea"/>
                <a:sym typeface="+mn-lt"/>
              </a:rPr>
              <a:t>2.2</a:t>
            </a:r>
            <a:endParaRPr lang="en-GB" altLang="zh-CN" sz="3200" dirty="0">
              <a:solidFill>
                <a:srgbClr val="70A9B5"/>
              </a:solidFill>
              <a:latin typeface="微软雅黑" panose="020B0503020204020204" pitchFamily="34" charset="-122"/>
              <a:ea typeface="微软雅黑" panose="020B0503020204020204" pitchFamily="34" charset="-122"/>
              <a:cs typeface="+mn-ea"/>
              <a:sym typeface="+mn-lt"/>
            </a:endParaRPr>
          </a:p>
        </p:txBody>
      </p:sp>
      <p:sp>
        <p:nvSpPr>
          <p:cNvPr id="1048730" name="文本框 3"/>
          <p:cNvSpPr txBox="1"/>
          <p:nvPr/>
        </p:nvSpPr>
        <p:spPr>
          <a:xfrm>
            <a:off x="3646170" y="2640330"/>
            <a:ext cx="1851025" cy="368300"/>
          </a:xfrm>
          <a:prstGeom prst="rect">
            <a:avLst/>
          </a:prstGeom>
          <a:noFill/>
        </p:spPr>
        <p:txBody>
          <a:bodyPr wrap="none"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 演讲人：赵一鸣</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7185"/>
                                        </p:tgtEl>
                                        <p:attrNameLst>
                                          <p:attrName>style.visibility</p:attrName>
                                        </p:attrNameLst>
                                      </p:cBhvr>
                                      <p:to>
                                        <p:strVal val="visible"/>
                                      </p:to>
                                    </p:set>
                                    <p:animEffect transition="in" filter="fade">
                                      <p:cBhvr>
                                        <p:cTn id="7" dur="500"/>
                                        <p:tgtEl>
                                          <p:spTgt spid="209718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1048729"/>
                                        </p:tgtEl>
                                        <p:attrNameLst>
                                          <p:attrName>style.visibility</p:attrName>
                                        </p:attrNameLst>
                                      </p:cBhvr>
                                      <p:to>
                                        <p:strVal val="visible"/>
                                      </p:to>
                                    </p:set>
                                    <p:animEffect transition="in" filter="wipe(left)">
                                      <p:cBhvr>
                                        <p:cTn id="11" dur="200"/>
                                        <p:tgtEl>
                                          <p:spTgt spid="1048729"/>
                                        </p:tgtEl>
                                      </p:cBhvr>
                                    </p:animEffect>
                                  </p:childTnLst>
                                </p:cTn>
                              </p:par>
                            </p:childTnLst>
                          </p:cTn>
                        </p:par>
                        <p:par>
                          <p:cTn id="12" fill="hold">
                            <p:stCondLst>
                              <p:cond delay="81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1048728"/>
                                        </p:tgtEl>
                                        <p:attrNameLst>
                                          <p:attrName>style.visibility</p:attrName>
                                        </p:attrNameLst>
                                      </p:cBhvr>
                                      <p:to>
                                        <p:strVal val="visible"/>
                                      </p:to>
                                    </p:set>
                                    <p:animEffect transition="in" filter="wipe(left)">
                                      <p:cBhvr>
                                        <p:cTn id="15" dur="200"/>
                                        <p:tgtEl>
                                          <p:spTgt spid="1048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8" grpId="0"/>
      <p:bldP spid="10487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6"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r>
              <a:rPr lang="zh-CN" altLang="zh-CN" dirty="0">
                <a:solidFill>
                  <a:schemeClr val="accent1"/>
                </a:solidFill>
              </a:rPr>
              <a:t>数据库设计</a:t>
            </a:r>
            <a:endParaRPr lang="zh-CN" altLang="zh-CN" dirty="0">
              <a:solidFill>
                <a:schemeClr val="accent1"/>
              </a:solidFill>
            </a:endParaRPr>
          </a:p>
        </p:txBody>
      </p:sp>
      <p:sp>
        <p:nvSpPr>
          <p:cNvPr id="1048737"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187" name="图片 12" descr="1"/>
          <p:cNvPicPr>
            <a:picLocks noChangeAspect="1"/>
          </p:cNvPicPr>
          <p:nvPr/>
        </p:nvPicPr>
        <p:blipFill>
          <a:blip r:embed="rId1"/>
          <a:stretch>
            <a:fillRect/>
          </a:stretch>
        </p:blipFill>
        <p:spPr>
          <a:xfrm>
            <a:off x="1160145" y="885825"/>
            <a:ext cx="6823075" cy="4061460"/>
          </a:xfrm>
          <a:prstGeom prst="rect">
            <a:avLst/>
          </a:prstGeom>
        </p:spPr>
      </p:pic>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9"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r>
              <a:rPr lang="zh-CN" altLang="en-US" dirty="0">
                <a:solidFill>
                  <a:schemeClr val="accent1"/>
                </a:solidFill>
                <a:sym typeface="+mn-ea"/>
              </a:rPr>
              <a:t>店铺模块</a:t>
            </a:r>
            <a:r>
              <a:rPr lang="zh-CN" dirty="0">
                <a:solidFill>
                  <a:schemeClr val="accent1"/>
                </a:solidFill>
                <a:sym typeface="+mn-ea"/>
              </a:rPr>
              <a:t>：</a:t>
            </a:r>
            <a:endParaRPr lang="zh-CN" altLang="zh-CN" dirty="0">
              <a:solidFill>
                <a:schemeClr val="accent1"/>
              </a:solidFill>
              <a:sym typeface="+mn-ea"/>
            </a:endParaRPr>
          </a:p>
        </p:txBody>
      </p:sp>
      <p:sp>
        <p:nvSpPr>
          <p:cNvPr id="1048760"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199" name="图片 4"/>
          <p:cNvPicPr>
            <a:picLocks noChangeAspect="1"/>
          </p:cNvPicPr>
          <p:nvPr/>
        </p:nvPicPr>
        <p:blipFill>
          <a:blip r:embed="rId1"/>
          <a:stretch>
            <a:fillRect/>
          </a:stretch>
        </p:blipFill>
        <p:spPr>
          <a:xfrm>
            <a:off x="611560" y="1419622"/>
            <a:ext cx="7402284" cy="3389915"/>
          </a:xfrm>
          <a:prstGeom prst="rect">
            <a:avLst/>
          </a:prstGeom>
        </p:spPr>
      </p:pic>
      <p:sp>
        <p:nvSpPr>
          <p:cNvPr id="1048761" name="TextBox 40"/>
          <p:cNvSpPr txBox="1"/>
          <p:nvPr/>
        </p:nvSpPr>
        <p:spPr>
          <a:xfrm>
            <a:off x="623570" y="676910"/>
            <a:ext cx="5205730" cy="556895"/>
          </a:xfrm>
          <a:prstGeom prst="rect">
            <a:avLst/>
          </a:prstGeom>
        </p:spPr>
        <p:txBody>
          <a:bodyPr vert="horz" wrap="square" lIns="144000" tIns="0" rIns="144000" bIns="0" anchor="t" anchorCtr="0">
            <a:normAutofit fontScale="95000"/>
          </a:bodyPr>
          <a:lstStyle/>
          <a:p>
            <a:pPr lvl="0">
              <a:lnSpc>
                <a:spcPct val="100000"/>
              </a:lnSpc>
              <a:spcBef>
                <a:spcPct val="0"/>
              </a:spcBef>
              <a:spcAft>
                <a:spcPct val="35000"/>
              </a:spcAft>
            </a:pPr>
            <a:r>
              <a:rPr lang="zh-CN" sz="2000">
                <a:sym typeface="+mn-ea"/>
              </a:rPr>
              <a:t>店铺模块可以修改店铺信息、上传营业执照等</a:t>
            </a:r>
            <a:endParaRPr lang="zh-CN" altLang="en-US" sz="2000">
              <a:solidFill>
                <a:schemeClr val="dk1">
                  <a:lumMod val="100000"/>
                </a:schemeClr>
              </a:solidFill>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2"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pPr lvl="0">
              <a:lnSpc>
                <a:spcPct val="100000"/>
              </a:lnSpc>
              <a:spcBef>
                <a:spcPct val="0"/>
              </a:spcBef>
              <a:spcAft>
                <a:spcPct val="35000"/>
              </a:spcAft>
            </a:pPr>
            <a:r>
              <a:rPr lang="zh-CN" altLang="en-US" dirty="0">
                <a:solidFill>
                  <a:schemeClr val="accent1"/>
                </a:solidFill>
                <a:sym typeface="+mn-ea"/>
              </a:rPr>
              <a:t>设置模块</a:t>
            </a:r>
            <a:r>
              <a:rPr lang="zh-CN" dirty="0">
                <a:solidFill>
                  <a:schemeClr val="accent1"/>
                </a:solidFill>
                <a:sym typeface="+mn-ea"/>
              </a:rPr>
              <a:t>：</a:t>
            </a:r>
            <a:endParaRPr lang="zh-CN" altLang="zh-CN" dirty="0">
              <a:solidFill>
                <a:schemeClr val="accent1"/>
              </a:solidFill>
              <a:sym typeface="+mn-ea"/>
            </a:endParaRPr>
          </a:p>
        </p:txBody>
      </p:sp>
      <p:sp>
        <p:nvSpPr>
          <p:cNvPr id="1048763"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200" name="图片 4"/>
          <p:cNvPicPr>
            <a:picLocks noChangeAspect="1"/>
          </p:cNvPicPr>
          <p:nvPr/>
        </p:nvPicPr>
        <p:blipFill>
          <a:blip r:embed="rId1"/>
          <a:stretch>
            <a:fillRect/>
          </a:stretch>
        </p:blipFill>
        <p:spPr>
          <a:xfrm>
            <a:off x="611560" y="1347614"/>
            <a:ext cx="7788898" cy="3456384"/>
          </a:xfrm>
          <a:prstGeom prst="rect">
            <a:avLst/>
          </a:prstGeom>
        </p:spPr>
      </p:pic>
      <p:sp>
        <p:nvSpPr>
          <p:cNvPr id="1048764" name="TextBox 40"/>
          <p:cNvSpPr txBox="1"/>
          <p:nvPr/>
        </p:nvSpPr>
        <p:spPr>
          <a:xfrm>
            <a:off x="611505" y="567055"/>
            <a:ext cx="7788910" cy="556895"/>
          </a:xfrm>
          <a:prstGeom prst="rect">
            <a:avLst/>
          </a:prstGeom>
        </p:spPr>
        <p:txBody>
          <a:bodyPr vert="horz" wrap="square" lIns="144000" tIns="0" rIns="144000" bIns="0" anchor="t" anchorCtr="0">
            <a:normAutofit/>
          </a:bodyPr>
          <a:lstStyle/>
          <a:p>
            <a:pPr lvl="0">
              <a:lnSpc>
                <a:spcPct val="100000"/>
              </a:lnSpc>
              <a:spcBef>
                <a:spcPct val="0"/>
              </a:spcBef>
              <a:spcAft>
                <a:spcPct val="35000"/>
              </a:spcAft>
            </a:pPr>
            <a:r>
              <a:rPr lang="zh-CN" sz="2000">
                <a:sym typeface="+mn-ea"/>
              </a:rPr>
              <a:t>设置模块可以更改服务商信息</a:t>
            </a:r>
            <a:endParaRPr lang="zh-CN" altLang="en-US" sz="2000">
              <a:solidFill>
                <a:schemeClr val="dk1">
                  <a:lumMod val="100000"/>
                </a:schemeClr>
              </a:solidFill>
            </a:endParaRP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8" name="Title 1"/>
          <p:cNvSpPr txBox="1"/>
          <p:nvPr/>
        </p:nvSpPr>
        <p:spPr>
          <a:xfrm>
            <a:off x="589915" y="175895"/>
            <a:ext cx="102108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0A9B5"/>
                </a:solidFill>
                <a:latin typeface="微软雅黑" panose="020B0503020204020204" pitchFamily="34" charset="-122"/>
                <a:ea typeface="微软雅黑" panose="020B0503020204020204" pitchFamily="34" charset="-122"/>
              </a:rPr>
              <a:t>总结</a:t>
            </a:r>
            <a:endParaRPr lang="zh-CN" altLang="en-US" sz="1800" dirty="0">
              <a:solidFill>
                <a:srgbClr val="70A9B5"/>
              </a:solidFill>
              <a:latin typeface="微软雅黑" panose="020B0503020204020204" pitchFamily="34" charset="-122"/>
              <a:ea typeface="微软雅黑" panose="020B0503020204020204" pitchFamily="34" charset="-122"/>
            </a:endParaRPr>
          </a:p>
        </p:txBody>
      </p:sp>
      <p:sp>
        <p:nvSpPr>
          <p:cNvPr id="1048769" name="矩形 1"/>
          <p:cNvSpPr/>
          <p:nvPr/>
        </p:nvSpPr>
        <p:spPr>
          <a:xfrm>
            <a:off x="266700" y="17619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06" name="图示 5"/>
          <p:cNvGraphicFramePr/>
          <p:nvPr/>
        </p:nvGraphicFramePr>
        <p:xfrm>
          <a:off x="742315" y="1640840"/>
          <a:ext cx="7659370" cy="29013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194307" name="图示 7"/>
          <p:cNvGraphicFramePr/>
          <p:nvPr/>
        </p:nvGraphicFramePr>
        <p:xfrm>
          <a:off x="742315" y="836295"/>
          <a:ext cx="3306445" cy="5232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8" name="Title 1"/>
          <p:cNvSpPr txBox="1"/>
          <p:nvPr/>
        </p:nvSpPr>
        <p:spPr>
          <a:xfrm>
            <a:off x="589915" y="175895"/>
            <a:ext cx="107124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0A9B5"/>
                </a:solidFill>
                <a:latin typeface="微软雅黑" panose="020B0503020204020204" pitchFamily="34" charset="-122"/>
                <a:ea typeface="微软雅黑" panose="020B0503020204020204" pitchFamily="34" charset="-122"/>
              </a:rPr>
              <a:t>总结</a:t>
            </a:r>
            <a:endParaRPr lang="zh-CN" altLang="en-GB" sz="1800" dirty="0">
              <a:solidFill>
                <a:srgbClr val="70A9B5"/>
              </a:solidFill>
              <a:latin typeface="微软雅黑" panose="020B0503020204020204" pitchFamily="34" charset="-122"/>
              <a:ea typeface="微软雅黑" panose="020B0503020204020204" pitchFamily="34" charset="-122"/>
            </a:endParaRPr>
          </a:p>
        </p:txBody>
      </p:sp>
      <p:sp>
        <p:nvSpPr>
          <p:cNvPr id="1048779" name="矩形 1"/>
          <p:cNvSpPr/>
          <p:nvPr/>
        </p:nvSpPr>
        <p:spPr>
          <a:xfrm>
            <a:off x="266700" y="17619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12" name="图示 33"/>
          <p:cNvGraphicFramePr/>
          <p:nvPr/>
        </p:nvGraphicFramePr>
        <p:xfrm>
          <a:off x="1835785" y="1499870"/>
          <a:ext cx="5472430" cy="25723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194313" name="图示 3"/>
          <p:cNvGraphicFramePr/>
          <p:nvPr/>
        </p:nvGraphicFramePr>
        <p:xfrm>
          <a:off x="266700" y="706120"/>
          <a:ext cx="4371340" cy="6705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4194311" name="图示 6"/>
          <p:cNvGraphicFramePr/>
          <p:nvPr/>
        </p:nvGraphicFramePr>
        <p:xfrm>
          <a:off x="742315" y="4195445"/>
          <a:ext cx="7659370" cy="7048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3" name="Title 1"/>
          <p:cNvSpPr txBox="1"/>
          <p:nvPr/>
        </p:nvSpPr>
        <p:spPr>
          <a:xfrm>
            <a:off x="589915" y="175895"/>
            <a:ext cx="400558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0A9B5"/>
                </a:solidFill>
                <a:latin typeface="微软雅黑" panose="020B0503020204020204" pitchFamily="34" charset="-122"/>
                <a:ea typeface="微软雅黑" panose="020B0503020204020204" pitchFamily="34" charset="-122"/>
              </a:rPr>
              <a:t>个人总结</a:t>
            </a:r>
            <a:endParaRPr lang="zh-CN" altLang="en-GB" sz="1800" dirty="0">
              <a:solidFill>
                <a:srgbClr val="70A9B5"/>
              </a:solidFill>
              <a:latin typeface="微软雅黑" panose="020B0503020204020204" pitchFamily="34" charset="-122"/>
              <a:ea typeface="微软雅黑" panose="020B0503020204020204" pitchFamily="34" charset="-122"/>
            </a:endParaRPr>
          </a:p>
        </p:txBody>
      </p:sp>
      <p:sp>
        <p:nvSpPr>
          <p:cNvPr id="1048784" name="矩形 1"/>
          <p:cNvSpPr/>
          <p:nvPr/>
        </p:nvSpPr>
        <p:spPr>
          <a:xfrm>
            <a:off x="266700" y="17619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14" name="图示 32"/>
          <p:cNvGraphicFramePr/>
          <p:nvPr/>
        </p:nvGraphicFramePr>
        <p:xfrm>
          <a:off x="478790" y="751205"/>
          <a:ext cx="2765425" cy="5575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194315" name="图示 33"/>
          <p:cNvGraphicFramePr/>
          <p:nvPr/>
        </p:nvGraphicFramePr>
        <p:xfrm>
          <a:off x="890270" y="1476375"/>
          <a:ext cx="7511415" cy="34182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4" name="TextBox 48"/>
          <p:cNvSpPr txBox="1"/>
          <p:nvPr/>
        </p:nvSpPr>
        <p:spPr>
          <a:xfrm>
            <a:off x="3614517" y="2103461"/>
            <a:ext cx="2973707" cy="492125"/>
          </a:xfrm>
          <a:prstGeom prst="rect">
            <a:avLst/>
          </a:prstGeom>
          <a:noFill/>
        </p:spPr>
        <p:txBody>
          <a:bodyPr wrap="square" lIns="0" tIns="0" rIns="0" bIns="0" rtlCol="0">
            <a:spAutoFit/>
          </a:bodyPr>
          <a:lstStyle/>
          <a:p>
            <a:r>
              <a:rPr lang="en-GB" altLang="zh-CN" sz="3200" dirty="0">
                <a:solidFill>
                  <a:srgbClr val="70A9B5"/>
                </a:solidFill>
                <a:latin typeface="Ravie" panose="04040805050809020602" pitchFamily="82" charset="0"/>
                <a:ea typeface="华康雅宋体W9(P)" panose="02020900000000000000" pitchFamily="18" charset="-122"/>
                <a:cs typeface="+mn-ea"/>
                <a:sym typeface="+mn-lt"/>
              </a:rPr>
              <a:t> </a:t>
            </a:r>
            <a:r>
              <a:rPr lang="zh-CN" altLang="en-GB" sz="3200" b="1" dirty="0">
                <a:solidFill>
                  <a:srgbClr val="70A9B5"/>
                </a:solidFill>
                <a:latin typeface="Ravie" panose="04040805050809020602" pitchFamily="82" charset="0"/>
                <a:ea typeface="华康雅宋体W9(P)" panose="02020900000000000000" pitchFamily="18" charset="-122"/>
                <a:cs typeface="+mn-ea"/>
                <a:sym typeface="+mn-lt"/>
              </a:rPr>
              <a:t>登录注册系统</a:t>
            </a:r>
            <a:endParaRPr lang="zh-CN" altLang="en-GB" sz="3200" b="1" dirty="0">
              <a:solidFill>
                <a:srgbClr val="70A9B5"/>
              </a:solidFill>
              <a:latin typeface="Ravie" panose="04040805050809020602" pitchFamily="82" charset="0"/>
              <a:ea typeface="华康雅宋体W9(P)" panose="02020900000000000000" pitchFamily="18" charset="-122"/>
              <a:cs typeface="+mn-ea"/>
              <a:sym typeface="+mn-lt"/>
            </a:endParaRPr>
          </a:p>
        </p:txBody>
      </p:sp>
      <p:pic>
        <p:nvPicPr>
          <p:cNvPr id="2097217" name="图片 4"/>
          <p:cNvPicPr>
            <a:picLocks noChangeAspect="1"/>
          </p:cNvPicPr>
          <p:nvPr/>
        </p:nvPicPr>
        <p:blipFill>
          <a:blip r:embed="rId1" cstate="print"/>
          <a:stretch>
            <a:fillRect/>
          </a:stretch>
        </p:blipFill>
        <p:spPr>
          <a:xfrm>
            <a:off x="2186370" y="1689361"/>
            <a:ext cx="1233502" cy="1319372"/>
          </a:xfrm>
          <a:prstGeom prst="rect">
            <a:avLst/>
          </a:prstGeom>
        </p:spPr>
      </p:pic>
      <p:sp>
        <p:nvSpPr>
          <p:cNvPr id="1048845" name="TextBox 48"/>
          <p:cNvSpPr txBox="1"/>
          <p:nvPr/>
        </p:nvSpPr>
        <p:spPr>
          <a:xfrm>
            <a:off x="2534396" y="2102826"/>
            <a:ext cx="597444" cy="492125"/>
          </a:xfrm>
          <a:prstGeom prst="rect">
            <a:avLst/>
          </a:prstGeom>
          <a:noFill/>
        </p:spPr>
        <p:txBody>
          <a:bodyPr wrap="square" lIns="0" tIns="0" rIns="0" bIns="0" rtlCol="0">
            <a:spAutoFit/>
          </a:bodyPr>
          <a:lstStyle/>
          <a:p>
            <a:r>
              <a:rPr lang="en-US" altLang="zh-CN" sz="3200" dirty="0">
                <a:solidFill>
                  <a:srgbClr val="70A9B5"/>
                </a:solidFill>
                <a:latin typeface="微软雅黑" panose="020B0503020204020204" pitchFamily="34" charset="-122"/>
                <a:ea typeface="微软雅黑" panose="020B0503020204020204" pitchFamily="34" charset="-122"/>
                <a:cs typeface="+mn-ea"/>
                <a:sym typeface="+mn-lt"/>
              </a:rPr>
              <a:t> 3</a:t>
            </a:r>
            <a:endParaRPr lang="en-GB" altLang="zh-CN" sz="3200" dirty="0">
              <a:solidFill>
                <a:srgbClr val="70A9B5"/>
              </a:solidFill>
              <a:latin typeface="微软雅黑" panose="020B0503020204020204" pitchFamily="34" charset="-122"/>
              <a:ea typeface="微软雅黑" panose="020B0503020204020204" pitchFamily="34" charset="-122"/>
              <a:cs typeface="+mn-ea"/>
              <a:sym typeface="+mn-lt"/>
            </a:endParaRPr>
          </a:p>
        </p:txBody>
      </p:sp>
      <p:sp>
        <p:nvSpPr>
          <p:cNvPr id="1048846" name="文本框 1"/>
          <p:cNvSpPr txBox="1"/>
          <p:nvPr/>
        </p:nvSpPr>
        <p:spPr>
          <a:xfrm>
            <a:off x="4487545" y="2773045"/>
            <a:ext cx="868680" cy="368300"/>
          </a:xfrm>
          <a:prstGeom prst="rect">
            <a:avLst/>
          </a:prstGeom>
          <a:noFill/>
        </p:spPr>
        <p:txBody>
          <a:bodyPr wrap="none"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崔玉瑶</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7217"/>
                                        </p:tgtEl>
                                        <p:attrNameLst>
                                          <p:attrName>style.visibility</p:attrName>
                                        </p:attrNameLst>
                                      </p:cBhvr>
                                      <p:to>
                                        <p:strVal val="visible"/>
                                      </p:to>
                                    </p:set>
                                    <p:animEffect transition="in" filter="fade">
                                      <p:cBhvr>
                                        <p:cTn id="7" dur="500"/>
                                        <p:tgtEl>
                                          <p:spTgt spid="2097217"/>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1048845"/>
                                        </p:tgtEl>
                                        <p:attrNameLst>
                                          <p:attrName>style.visibility</p:attrName>
                                        </p:attrNameLst>
                                      </p:cBhvr>
                                      <p:to>
                                        <p:strVal val="visible"/>
                                      </p:to>
                                    </p:set>
                                    <p:animEffect transition="in" filter="wipe(left)">
                                      <p:cBhvr>
                                        <p:cTn id="11" dur="200"/>
                                        <p:tgtEl>
                                          <p:spTgt spid="1048845"/>
                                        </p:tgtEl>
                                      </p:cBhvr>
                                    </p:animEffect>
                                  </p:childTnLst>
                                </p:cTn>
                              </p:par>
                            </p:childTnLst>
                          </p:cTn>
                        </p:par>
                        <p:par>
                          <p:cTn id="12" fill="hold">
                            <p:stCondLst>
                              <p:cond delay="75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1048844"/>
                                        </p:tgtEl>
                                        <p:attrNameLst>
                                          <p:attrName>style.visibility</p:attrName>
                                        </p:attrNameLst>
                                      </p:cBhvr>
                                      <p:to>
                                        <p:strVal val="visible"/>
                                      </p:to>
                                    </p:set>
                                    <p:animEffect transition="in" filter="wipe(left)">
                                      <p:cBhvr>
                                        <p:cTn id="15" dur="200"/>
                                        <p:tgtEl>
                                          <p:spTgt spid="1048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44" grpId="0"/>
      <p:bldP spid="104884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8" name="图片 2"/>
          <p:cNvPicPr>
            <a:picLocks noChangeAspect="1"/>
          </p:cNvPicPr>
          <p:nvPr/>
        </p:nvPicPr>
        <p:blipFill>
          <a:blip r:embed="rId1"/>
          <a:stretch>
            <a:fillRect/>
          </a:stretch>
        </p:blipFill>
        <p:spPr>
          <a:xfrm>
            <a:off x="137160" y="103505"/>
            <a:ext cx="5975350" cy="2366645"/>
          </a:xfrm>
          <a:prstGeom prst="rect">
            <a:avLst/>
          </a:prstGeom>
        </p:spPr>
      </p:pic>
      <p:sp>
        <p:nvSpPr>
          <p:cNvPr id="1048850" name="文本框 3"/>
          <p:cNvSpPr txBox="1"/>
          <p:nvPr/>
        </p:nvSpPr>
        <p:spPr>
          <a:xfrm>
            <a:off x="5224780" y="400685"/>
            <a:ext cx="2659380" cy="358141"/>
          </a:xfrm>
          <a:prstGeom prst="rect">
            <a:avLst/>
          </a:prstGeom>
          <a:noFill/>
        </p:spPr>
        <p:txBody>
          <a:bodyPr wrap="none" rtlCol="0">
            <a:spAutoFit/>
          </a:bodyPr>
          <a:lstStyle/>
          <a:p>
            <a:pPr algn="l"/>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超级用户  表名：</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sym typeface="+mn-ea"/>
              </a:rPr>
              <a:t>xd_user</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219" name="图片 76"/>
          <p:cNvPicPr>
            <a:picLocks noChangeAspect="1"/>
          </p:cNvPicPr>
          <p:nvPr/>
        </p:nvPicPr>
        <p:blipFill>
          <a:blip r:embed="rId2"/>
          <a:stretch>
            <a:fillRect/>
          </a:stretch>
        </p:blipFill>
        <p:spPr>
          <a:xfrm>
            <a:off x="137160" y="2549525"/>
            <a:ext cx="5975985" cy="2426335"/>
          </a:xfrm>
          <a:prstGeom prst="rect">
            <a:avLst/>
          </a:prstGeom>
        </p:spPr>
      </p:pic>
      <p:sp>
        <p:nvSpPr>
          <p:cNvPr id="1048854" name="文本框 77"/>
          <p:cNvSpPr txBox="1"/>
          <p:nvPr/>
        </p:nvSpPr>
        <p:spPr>
          <a:xfrm>
            <a:off x="5224780" y="2781935"/>
            <a:ext cx="3319781" cy="358141"/>
          </a:xfrm>
          <a:prstGeom prst="rect">
            <a:avLst/>
          </a:prstGeom>
          <a:noFill/>
        </p:spPr>
        <p:txBody>
          <a:bodyPr wrap="none" rtlCol="0">
            <a:spAutoFit/>
          </a:bodyPr>
          <a:lstStyle/>
          <a:p>
            <a:pPr algn="l"/>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服务商用户  表名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sym typeface="+mn-ea"/>
              </a:rPr>
              <a:t>xd_serviceuser</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
          <p:cNvSpPr txBox="1"/>
          <p:nvPr/>
        </p:nvSpPr>
        <p:spPr>
          <a:xfrm>
            <a:off x="611560" y="175643"/>
            <a:ext cx="36004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0A9B5"/>
                </a:solidFill>
                <a:latin typeface="微软雅黑" panose="020B0503020204020204" pitchFamily="34" charset="-122"/>
                <a:ea typeface="微软雅黑" panose="020B0503020204020204" pitchFamily="34" charset="-122"/>
              </a:rPr>
              <a:t>Thymeleaf </a:t>
            </a:r>
            <a:r>
              <a:rPr lang="zh-CN" altLang="en-US" sz="1800" dirty="0">
                <a:solidFill>
                  <a:srgbClr val="70A9B5"/>
                </a:solidFill>
                <a:latin typeface="微软雅黑" panose="020B0503020204020204" pitchFamily="34" charset="-122"/>
                <a:ea typeface="微软雅黑" panose="020B0503020204020204" pitchFamily="34" charset="-122"/>
              </a:rPr>
              <a:t>、</a:t>
            </a:r>
            <a:r>
              <a:rPr lang="en-US" altLang="zh-CN" sz="1800" dirty="0" err="1">
                <a:solidFill>
                  <a:srgbClr val="70A9B5"/>
                </a:solidFill>
                <a:latin typeface="微软雅黑" panose="020B0503020204020204" pitchFamily="34" charset="-122"/>
                <a:ea typeface="微软雅黑" panose="020B0503020204020204" pitchFamily="34" charset="-122"/>
              </a:rPr>
              <a:t>jquery</a:t>
            </a:r>
            <a:r>
              <a:rPr lang="zh-CN" altLang="en-US" sz="1800" dirty="0">
                <a:solidFill>
                  <a:srgbClr val="70A9B5"/>
                </a:solidFill>
                <a:latin typeface="微软雅黑" panose="020B0503020204020204" pitchFamily="34" charset="-122"/>
                <a:ea typeface="微软雅黑" panose="020B0503020204020204" pitchFamily="34" charset="-122"/>
              </a:rPr>
              <a:t>、</a:t>
            </a:r>
            <a:r>
              <a:rPr lang="en-US" altLang="zh-CN" sz="1800" dirty="0">
                <a:solidFill>
                  <a:srgbClr val="70A9B5"/>
                </a:solidFill>
                <a:latin typeface="微软雅黑" panose="020B0503020204020204" pitchFamily="34" charset="-122"/>
                <a:ea typeface="微软雅黑" panose="020B0503020204020204" pitchFamily="34" charset="-122"/>
              </a:rPr>
              <a:t>ajax</a:t>
            </a:r>
            <a:endParaRPr lang="en-US" altLang="zh-CN" sz="1800" dirty="0">
              <a:solidFill>
                <a:srgbClr val="70A9B5"/>
              </a:solidFill>
              <a:latin typeface="微软雅黑" panose="020B0503020204020204" pitchFamily="34" charset="-122"/>
              <a:ea typeface="微软雅黑" panose="020B0503020204020204" pitchFamily="34" charset="-122"/>
            </a:endParaRPr>
          </a:p>
        </p:txBody>
      </p:sp>
      <p:sp>
        <p:nvSpPr>
          <p:cNvPr id="1048637" name="文本框 1"/>
          <p:cNvSpPr txBox="1"/>
          <p:nvPr/>
        </p:nvSpPr>
        <p:spPr>
          <a:xfrm>
            <a:off x="539552" y="550235"/>
            <a:ext cx="7776864" cy="4066540"/>
          </a:xfrm>
          <a:prstGeom prst="rect">
            <a:avLst/>
          </a:prstGeom>
          <a:noFill/>
        </p:spPr>
        <p:txBody>
          <a:bodyPr wrap="square" rtlCol="0">
            <a:spAutoFit/>
          </a:bodyPr>
          <a:lstStyle/>
          <a:p>
            <a:pPr indent="457200">
              <a:lnSpc>
                <a:spcPct val="150000"/>
              </a:lnSpc>
            </a:pPr>
            <a:r>
              <a:rPr lang="en-US" altLang="zh-CN" dirty="0">
                <a:latin typeface="微软雅黑" panose="020B0503020204020204" pitchFamily="34" charset="-122"/>
                <a:ea typeface="微软雅黑" panose="020B0503020204020204" pitchFamily="34" charset="-122"/>
              </a:rPr>
              <a:t>Thymeleaf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动态显示数据</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indent="457200">
              <a:lnSpc>
                <a:spcPct val="150000"/>
              </a:lnSpc>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Thymeleaf </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是一个跟 </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Velocity</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FreeMarker </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类似的模板引擎，它可以完全替代 </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JSP</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特点：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r>
              <a:rPr lang="en-US" altLang="zh-CN" sz="1200" dirty="0">
                <a:solidFill>
                  <a:srgbClr val="FF0000"/>
                </a:solidFill>
                <a:latin typeface="微软雅黑" panose="020B0503020204020204" pitchFamily="34" charset="-122"/>
                <a:ea typeface="微软雅黑" panose="020B0503020204020204" pitchFamily="34" charset="-122"/>
              </a:rPr>
              <a:t>Thymeleaf </a:t>
            </a:r>
            <a:r>
              <a:rPr lang="zh-CN" altLang="en-US" sz="1200" dirty="0">
                <a:solidFill>
                  <a:srgbClr val="FF0000"/>
                </a:solidFill>
                <a:latin typeface="微软雅黑" panose="020B0503020204020204" pitchFamily="34" charset="-122"/>
                <a:ea typeface="微软雅黑" panose="020B0503020204020204" pitchFamily="34" charset="-122"/>
              </a:rPr>
              <a:t>在有网络和无网络的环境下皆可运行</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，即它可以让美工在浏览器查看页面的静态效果，也可以让程序员在服务器查看带数据的动态页面效果</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dirty="0"/>
              <a:t> </a:t>
            </a:r>
            <a:r>
              <a:rPr lang="en-US" altLang="zh-CN" sz="1200" dirty="0">
                <a:solidFill>
                  <a:srgbClr val="FF0000"/>
                </a:solidFill>
                <a:latin typeface="微软雅黑" panose="020B0503020204020204" pitchFamily="34" charset="-122"/>
                <a:ea typeface="微软雅黑" panose="020B0503020204020204" pitchFamily="34" charset="-122"/>
              </a:rPr>
              <a:t>Thymeleaf </a:t>
            </a:r>
            <a:r>
              <a:rPr lang="zh-CN" altLang="en-US" sz="1200" dirty="0">
                <a:solidFill>
                  <a:srgbClr val="FF0000"/>
                </a:solidFill>
                <a:latin typeface="微软雅黑" panose="020B0503020204020204" pitchFamily="34" charset="-122"/>
                <a:ea typeface="微软雅黑" panose="020B0503020204020204" pitchFamily="34" charset="-122"/>
              </a:rPr>
              <a:t>开箱即用的特性</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。它提供标准和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Spring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标准两种方言，可以直接套用模板实现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JSTL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OGNL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表达式效果，避免每天套模板、改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Jstl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、改标签的困扰。同时开发人员也可以扩展和创建自定义的方言</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dirty="0"/>
              <a:t> </a:t>
            </a:r>
            <a:r>
              <a:rPr lang="en-US" altLang="zh-CN" sz="1200" dirty="0">
                <a:solidFill>
                  <a:srgbClr val="FF0000"/>
                </a:solidFill>
                <a:latin typeface="微软雅黑" panose="020B0503020204020204" pitchFamily="34" charset="-122"/>
                <a:ea typeface="微软雅黑" panose="020B0503020204020204" pitchFamily="34" charset="-122"/>
              </a:rPr>
              <a:t>Thymeleaf </a:t>
            </a:r>
            <a:r>
              <a:rPr lang="zh-CN" altLang="en-US" sz="1200" dirty="0">
                <a:solidFill>
                  <a:srgbClr val="FF0000"/>
                </a:solidFill>
                <a:latin typeface="微软雅黑" panose="020B0503020204020204" pitchFamily="34" charset="-122"/>
                <a:ea typeface="微软雅黑" panose="020B0503020204020204" pitchFamily="34" charset="-122"/>
              </a:rPr>
              <a:t>提供 </a:t>
            </a:r>
            <a:r>
              <a:rPr lang="en-US" altLang="zh-CN" sz="1200" dirty="0">
                <a:solidFill>
                  <a:srgbClr val="FF0000"/>
                </a:solidFill>
                <a:latin typeface="微软雅黑" panose="020B0503020204020204" pitchFamily="34" charset="-122"/>
                <a:ea typeface="微软雅黑" panose="020B0503020204020204" pitchFamily="34" charset="-122"/>
              </a:rPr>
              <a:t>Spring </a:t>
            </a:r>
            <a:r>
              <a:rPr lang="zh-CN" altLang="en-US" sz="1200" dirty="0">
                <a:solidFill>
                  <a:srgbClr val="FF0000"/>
                </a:solidFill>
                <a:latin typeface="微软雅黑" panose="020B0503020204020204" pitchFamily="34" charset="-122"/>
                <a:ea typeface="微软雅黑" panose="020B0503020204020204" pitchFamily="34" charset="-122"/>
              </a:rPr>
              <a:t>标准方言和一个与 </a:t>
            </a:r>
            <a:r>
              <a:rPr lang="en-US" altLang="zh-CN" sz="1200" dirty="0">
                <a:solidFill>
                  <a:srgbClr val="FF0000"/>
                </a:solidFill>
                <a:latin typeface="微软雅黑" panose="020B0503020204020204" pitchFamily="34" charset="-122"/>
                <a:ea typeface="微软雅黑" panose="020B0503020204020204" pitchFamily="34" charset="-122"/>
              </a:rPr>
              <a:t>SpringMVC </a:t>
            </a:r>
            <a:r>
              <a:rPr lang="zh-CN" altLang="en-US" sz="1200" dirty="0">
                <a:solidFill>
                  <a:srgbClr val="FF0000"/>
                </a:solidFill>
                <a:latin typeface="微软雅黑" panose="020B0503020204020204" pitchFamily="34" charset="-122"/>
                <a:ea typeface="微软雅黑" panose="020B0503020204020204" pitchFamily="34" charset="-122"/>
              </a:rPr>
              <a:t>完美集成的可选模块</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，可以快速的实现表单绑定、属性编辑器、国际化等功能</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en-US" altLang="zh-CN" dirty="0">
                <a:latin typeface="微软雅黑" panose="020B0503020204020204" pitchFamily="34" charset="-122"/>
                <a:ea typeface="微软雅黑" panose="020B0503020204020204" pitchFamily="34" charset="-122"/>
              </a:rPr>
              <a:t>Jquery</a:t>
            </a:r>
            <a:r>
              <a:rPr lang="zh-CN" altLang="en-US" sz="1400" dirty="0">
                <a:latin typeface="微软雅黑" panose="020B0503020204020204" pitchFamily="34" charset="-122"/>
                <a:ea typeface="微软雅黑" panose="020B0503020204020204" pitchFamily="34" charset="-122"/>
              </a:rPr>
              <a:t>（获取、设置页面的值）</a:t>
            </a:r>
            <a:endParaRPr lang="en-US" altLang="zh-CN" sz="1400" dirty="0">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rgbClr val="FF0000"/>
                </a:solidFill>
                <a:latin typeface="微软雅黑" panose="020B0503020204020204" pitchFamily="34" charset="-122"/>
                <a:ea typeface="微软雅黑" panose="020B0503020204020204" pitchFamily="34" charset="-122"/>
              </a:rPr>
              <a:t>封装的</a:t>
            </a:r>
            <a:r>
              <a:rPr lang="en-US" altLang="zh-CN" sz="1200" dirty="0">
                <a:solidFill>
                  <a:srgbClr val="FF0000"/>
                </a:solidFill>
                <a:latin typeface="微软雅黑" panose="020B0503020204020204" pitchFamily="34" charset="-122"/>
                <a:ea typeface="微软雅黑" panose="020B0503020204020204" pitchFamily="34" charset="-122"/>
              </a:rPr>
              <a:t>JavaScript</a:t>
            </a:r>
            <a:r>
              <a:rPr lang="zh-CN" altLang="en-US" sz="1200" dirty="0">
                <a:solidFill>
                  <a:srgbClr val="FF0000"/>
                </a:solidFill>
                <a:latin typeface="微软雅黑" panose="020B0503020204020204" pitchFamily="34" charset="-122"/>
                <a:ea typeface="微软雅黑" panose="020B0503020204020204" pitchFamily="34" charset="-122"/>
              </a:rPr>
              <a:t>函数库</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sym typeface="+mn-ea"/>
              </a:rPr>
              <a:t>Jquery</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的语法设计使得许多操作变得容易，如操作文档对象（</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document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）、选择</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hlinkClick r:id="rId1" tooltip="文档对象模型"/>
              </a:rPr>
              <a:t>文档对象模型</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DOM</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）元素、创建</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hlinkClick r:id="rId2" tooltip="动画"/>
              </a:rPr>
              <a:t>动画</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效果、处理</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hlinkClick r:id="rId3" tooltip="事件 (计算机)（页面不存在）"/>
              </a:rPr>
              <a:t>事件</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、以及开发</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hlinkClick r:id="rId4" tooltip="AJAX"/>
              </a:rPr>
              <a:t>Ajax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程序</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en-US" altLang="zh-CN" dirty="0">
                <a:latin typeface="微软雅黑" panose="020B0503020204020204" pitchFamily="34" charset="-122"/>
                <a:ea typeface="微软雅黑" panose="020B0503020204020204" pitchFamily="34" charset="-122"/>
              </a:rPr>
              <a:t>Ajax</a:t>
            </a:r>
            <a:r>
              <a:rPr lang="zh-CN" altLang="en-US" sz="1400" dirty="0">
                <a:latin typeface="微软雅黑" panose="020B0503020204020204" pitchFamily="34" charset="-122"/>
                <a:ea typeface="微软雅黑" panose="020B0503020204020204" pitchFamily="34" charset="-122"/>
              </a:rPr>
              <a:t>（前后交互、局部更新页面）</a:t>
            </a:r>
            <a:endParaRPr lang="en-US" altLang="zh-CN" sz="1400" dirty="0">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rgbClr val="FF0000"/>
                </a:solidFill>
                <a:effectLst/>
                <a:latin typeface="微软雅黑" panose="020B0503020204020204" pitchFamily="34" charset="-122"/>
                <a:ea typeface="微软雅黑" panose="020B0503020204020204" pitchFamily="34" charset="-122"/>
              </a:rPr>
              <a:t>异步的</a:t>
            </a:r>
            <a:r>
              <a:rPr lang="en-US" altLang="zh-CN" sz="1200" dirty="0">
                <a:solidFill>
                  <a:srgbClr val="FF0000"/>
                </a:solidFill>
                <a:effectLst/>
                <a:latin typeface="微软雅黑" panose="020B0503020204020204" pitchFamily="34" charset="-122"/>
                <a:ea typeface="微软雅黑" panose="020B0503020204020204" pitchFamily="34" charset="-122"/>
                <a:hlinkClick r:id="rId5" tooltip="JavaScript"/>
              </a:rPr>
              <a:t>JavaScript</a:t>
            </a:r>
            <a:r>
              <a:rPr lang="zh-CN" altLang="en-US" sz="1200" dirty="0">
                <a:solidFill>
                  <a:srgbClr val="FF0000"/>
                </a:solidFill>
                <a:effectLst/>
                <a:latin typeface="微软雅黑" panose="020B0503020204020204" pitchFamily="34" charset="-122"/>
                <a:ea typeface="微软雅黑" panose="020B0503020204020204" pitchFamily="34" charset="-122"/>
              </a:rPr>
              <a:t>与</a:t>
            </a:r>
            <a:r>
              <a:rPr lang="en-US" altLang="zh-CN" sz="1200" dirty="0">
                <a:solidFill>
                  <a:srgbClr val="FF0000"/>
                </a:solidFill>
                <a:effectLst/>
                <a:latin typeface="微软雅黑" panose="020B0503020204020204" pitchFamily="34" charset="-122"/>
                <a:ea typeface="微软雅黑" panose="020B0503020204020204" pitchFamily="34" charset="-122"/>
                <a:hlinkClick r:id="rId6" tooltip="XML"/>
              </a:rPr>
              <a:t>XML</a:t>
            </a:r>
            <a:r>
              <a:rPr lang="zh-CN" altLang="en-US" sz="1200" dirty="0">
                <a:solidFill>
                  <a:srgbClr val="FF0000"/>
                </a:solidFill>
                <a:effectLst/>
                <a:latin typeface="微软雅黑" panose="020B0503020204020204" pitchFamily="34" charset="-122"/>
                <a:ea typeface="微软雅黑" panose="020B0503020204020204" pitchFamily="34" charset="-122"/>
              </a:rPr>
              <a:t>技术，部分刷新页面，减轻服务器的负担。</a:t>
            </a:r>
            <a:endParaRPr lang="zh-CN" altLang="en-US" sz="1200" dirty="0">
              <a:solidFill>
                <a:srgbClr val="FF0000"/>
              </a:solidFill>
              <a:effectLst/>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9" name="图片 76"/>
          <p:cNvPicPr>
            <a:picLocks noChangeAspect="1"/>
          </p:cNvPicPr>
          <p:nvPr/>
        </p:nvPicPr>
        <p:blipFill>
          <a:blip r:embed="rId1"/>
          <a:stretch>
            <a:fillRect/>
          </a:stretch>
        </p:blipFill>
        <p:spPr>
          <a:xfrm>
            <a:off x="85725" y="132715"/>
            <a:ext cx="6772910" cy="2659380"/>
          </a:xfrm>
          <a:prstGeom prst="rect">
            <a:avLst/>
          </a:prstGeom>
        </p:spPr>
      </p:pic>
      <p:sp>
        <p:nvSpPr>
          <p:cNvPr id="1048854" name="文本框 77"/>
          <p:cNvSpPr txBox="1"/>
          <p:nvPr/>
        </p:nvSpPr>
        <p:spPr>
          <a:xfrm>
            <a:off x="5299710" y="320675"/>
            <a:ext cx="3319781" cy="358141"/>
          </a:xfrm>
          <a:prstGeom prst="rect">
            <a:avLst/>
          </a:prstGeom>
          <a:noFill/>
        </p:spPr>
        <p:txBody>
          <a:bodyPr wrap="none" rtlCol="0">
            <a:spAutoFit/>
          </a:bodyPr>
          <a:lstStyle/>
          <a:p>
            <a:pPr algn="l"/>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服务商用户  表名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sym typeface="+mn-ea"/>
              </a:rPr>
              <a:t>xd_serviceuser</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220" name="图片 1"/>
          <p:cNvPicPr>
            <a:picLocks noChangeAspect="1"/>
          </p:cNvPicPr>
          <p:nvPr/>
        </p:nvPicPr>
        <p:blipFill>
          <a:blip r:embed="rId2"/>
          <a:stretch>
            <a:fillRect/>
          </a:stretch>
        </p:blipFill>
        <p:spPr>
          <a:xfrm>
            <a:off x="85725" y="2792095"/>
            <a:ext cx="6623685" cy="2294890"/>
          </a:xfrm>
          <a:prstGeom prst="rect">
            <a:avLst/>
          </a:prstGeom>
        </p:spPr>
      </p:pic>
      <p:sp>
        <p:nvSpPr>
          <p:cNvPr id="1048855" name="文本框 2"/>
          <p:cNvSpPr txBox="1"/>
          <p:nvPr/>
        </p:nvSpPr>
        <p:spPr>
          <a:xfrm>
            <a:off x="5299710" y="3081020"/>
            <a:ext cx="3065780" cy="358140"/>
          </a:xfrm>
          <a:prstGeom prst="rect">
            <a:avLst/>
          </a:prstGeom>
          <a:noFill/>
        </p:spPr>
        <p:txBody>
          <a:bodyPr wrap="none" rtlCol="0">
            <a:spAutoFit/>
          </a:bodyPr>
          <a:lstStyle/>
          <a:p>
            <a:pPr algn="l"/>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电子商务用户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表名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member1</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14" name="图示 32"/>
          <p:cNvGraphicFramePr/>
          <p:nvPr/>
        </p:nvGraphicFramePr>
        <p:xfrm>
          <a:off x="437515" y="778510"/>
          <a:ext cx="3024505" cy="6324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194315" name="图示 33"/>
          <p:cNvGraphicFramePr/>
          <p:nvPr/>
        </p:nvGraphicFramePr>
        <p:xfrm>
          <a:off x="1306830" y="1557655"/>
          <a:ext cx="6958330" cy="158178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6" name="文本框 2"/>
          <p:cNvSpPr txBox="1"/>
          <p:nvPr/>
        </p:nvSpPr>
        <p:spPr>
          <a:xfrm>
            <a:off x="269047" y="363751"/>
            <a:ext cx="8768715" cy="2122805"/>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实现了三个登录页面的分别登录和更改密码，服务商、电子商务页面的注册</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并且严谨了各个页面对于其相应功能的实现，实现了省市区的三级联动。</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一、验证手机号码的格式</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221" name="图片 1"/>
          <p:cNvPicPr>
            <a:picLocks noChangeAspect="1"/>
          </p:cNvPicPr>
          <p:nvPr/>
        </p:nvPicPr>
        <p:blipFill>
          <a:blip r:embed="rId1"/>
          <a:stretch>
            <a:fillRect/>
          </a:stretch>
        </p:blipFill>
        <p:spPr>
          <a:xfrm>
            <a:off x="269240" y="1918970"/>
            <a:ext cx="3576320" cy="2885440"/>
          </a:xfrm>
          <a:prstGeom prst="rect">
            <a:avLst/>
          </a:prstGeom>
        </p:spPr>
      </p:pic>
      <p:pic>
        <p:nvPicPr>
          <p:cNvPr id="2097222" name="图片 25"/>
          <p:cNvPicPr>
            <a:picLocks noChangeAspect="1"/>
          </p:cNvPicPr>
          <p:nvPr/>
        </p:nvPicPr>
        <p:blipFill>
          <a:blip r:embed="rId2"/>
          <a:stretch>
            <a:fillRect/>
          </a:stretch>
        </p:blipFill>
        <p:spPr>
          <a:xfrm>
            <a:off x="4709795" y="1776730"/>
            <a:ext cx="3676650" cy="3176905"/>
          </a:xfrm>
          <a:prstGeom prst="rect">
            <a:avLst/>
          </a:prstGeom>
        </p:spPr>
      </p:pic>
      <p:sp>
        <p:nvSpPr>
          <p:cNvPr id="1048857" name="文本框 2"/>
          <p:cNvSpPr txBox="1"/>
          <p:nvPr/>
        </p:nvSpPr>
        <p:spPr>
          <a:xfrm>
            <a:off x="4533900" y="1266190"/>
            <a:ext cx="4504055" cy="1014730"/>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二、检验用户是否重复</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8" name="文本框 2"/>
          <p:cNvSpPr txBox="1"/>
          <p:nvPr/>
        </p:nvSpPr>
        <p:spPr>
          <a:xfrm>
            <a:off x="781685" y="567690"/>
            <a:ext cx="259080" cy="269240"/>
          </a:xfrm>
          <a:prstGeom prst="rect">
            <a:avLst/>
          </a:prstGeom>
          <a:noFill/>
        </p:spPr>
        <p:txBody>
          <a:bodyPr wrap="none" rtlCol="0">
            <a:spAutoFit/>
          </a:bodyPr>
          <a:lstStyle/>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859" name="文本框 148"/>
          <p:cNvSpPr txBox="1"/>
          <p:nvPr/>
        </p:nvSpPr>
        <p:spPr>
          <a:xfrm>
            <a:off x="30480" y="122555"/>
            <a:ext cx="4754880" cy="3476625"/>
          </a:xfrm>
          <a:prstGeom prst="rect">
            <a:avLst/>
          </a:prstGeom>
          <a:noFill/>
        </p:spPr>
        <p:txBody>
          <a:bodyPr wrap="non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三、应用</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MD5</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隐藏后台数据库密码</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四、检验改密页面两次密码是否输入一致</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223" name="图片 149"/>
          <p:cNvPicPr>
            <a:picLocks noChangeAspect="1"/>
          </p:cNvPicPr>
          <p:nvPr/>
        </p:nvPicPr>
        <p:blipFill>
          <a:blip r:embed="rId1"/>
          <a:stretch>
            <a:fillRect/>
          </a:stretch>
        </p:blipFill>
        <p:spPr>
          <a:xfrm>
            <a:off x="889635" y="683895"/>
            <a:ext cx="2466975" cy="800100"/>
          </a:xfrm>
          <a:prstGeom prst="rect">
            <a:avLst/>
          </a:prstGeom>
        </p:spPr>
      </p:pic>
      <p:pic>
        <p:nvPicPr>
          <p:cNvPr id="2097224" name="图片 150"/>
          <p:cNvPicPr>
            <a:picLocks noChangeAspect="1"/>
          </p:cNvPicPr>
          <p:nvPr/>
        </p:nvPicPr>
        <p:blipFill>
          <a:blip r:embed="rId2"/>
          <a:stretch>
            <a:fillRect/>
          </a:stretch>
        </p:blipFill>
        <p:spPr>
          <a:xfrm>
            <a:off x="168275" y="2051685"/>
            <a:ext cx="3401060" cy="3016885"/>
          </a:xfrm>
          <a:prstGeom prst="rect">
            <a:avLst/>
          </a:prstGeom>
        </p:spPr>
      </p:pic>
      <p:sp>
        <p:nvSpPr>
          <p:cNvPr id="1048860" name="文本框 2"/>
          <p:cNvSpPr txBox="1"/>
          <p:nvPr/>
        </p:nvSpPr>
        <p:spPr>
          <a:xfrm>
            <a:off x="4975225" y="300990"/>
            <a:ext cx="1960880" cy="398780"/>
          </a:xfrm>
          <a:prstGeom prst="rect">
            <a:avLst/>
          </a:prstGeom>
          <a:noFill/>
        </p:spPr>
        <p:txBody>
          <a:bodyPr wrap="non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五、验证码功能</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225" name="图片 36"/>
          <p:cNvPicPr>
            <a:picLocks noChangeAspect="1"/>
          </p:cNvPicPr>
          <p:nvPr/>
        </p:nvPicPr>
        <p:blipFill>
          <a:blip r:embed="rId3"/>
          <a:stretch>
            <a:fillRect/>
          </a:stretch>
        </p:blipFill>
        <p:spPr>
          <a:xfrm>
            <a:off x="4975225" y="758190"/>
            <a:ext cx="2857500" cy="2432685"/>
          </a:xfrm>
          <a:prstGeom prst="rect">
            <a:avLst/>
          </a:prstGeom>
        </p:spPr>
      </p:pic>
      <p:sp>
        <p:nvSpPr>
          <p:cNvPr id="2" name="文本框 1"/>
          <p:cNvSpPr txBox="1"/>
          <p:nvPr/>
        </p:nvSpPr>
        <p:spPr>
          <a:xfrm>
            <a:off x="3702685" y="3449955"/>
            <a:ext cx="6340475" cy="1229995"/>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六、密码不能打空格</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hml</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页面密码输入框加入</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onKeypress="javascript:if(event.keyCode ==32)event.returnValue = false;"</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让输入框无法输入空格</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1" name="文本框 2"/>
          <p:cNvSpPr txBox="1"/>
          <p:nvPr/>
        </p:nvSpPr>
        <p:spPr>
          <a:xfrm>
            <a:off x="492125" y="443230"/>
            <a:ext cx="7040880" cy="4587240"/>
          </a:xfrm>
          <a:prstGeom prst="rect">
            <a:avLst/>
          </a:prstGeom>
          <a:noFill/>
        </p:spPr>
        <p:txBody>
          <a:bodyPr wrap="non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七、提示各各输入框不能输入空值</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八、手机号只能输入</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11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位数字；回车登录；输入框变色等优化</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正则表达式校验手机号格式若格式错误，在后面</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span</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块显示</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body添加onkeydown事件 按enter键“立即注册</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输入框</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focus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blur</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事件正在输入的输入框改变背景颜色</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226" name="图片 3"/>
          <p:cNvPicPr>
            <a:picLocks noChangeAspect="1"/>
          </p:cNvPicPr>
          <p:nvPr/>
        </p:nvPicPr>
        <p:blipFill>
          <a:blip r:embed="rId1"/>
          <a:stretch>
            <a:fillRect/>
          </a:stretch>
        </p:blipFill>
        <p:spPr>
          <a:xfrm>
            <a:off x="785495" y="915035"/>
            <a:ext cx="3162935" cy="3020060"/>
          </a:xfrm>
          <a:prstGeom prst="rect">
            <a:avLst/>
          </a:prstGeom>
        </p:spPr>
      </p:pic>
      <p:pic>
        <p:nvPicPr>
          <p:cNvPr id="2097227" name="图片 7"/>
          <p:cNvPicPr>
            <a:picLocks noChangeAspect="1"/>
          </p:cNvPicPr>
          <p:nvPr/>
        </p:nvPicPr>
        <p:blipFill>
          <a:blip r:embed="rId2"/>
          <a:stretch>
            <a:fillRect/>
          </a:stretch>
        </p:blipFill>
        <p:spPr>
          <a:xfrm>
            <a:off x="4225925" y="915035"/>
            <a:ext cx="3475355" cy="3020695"/>
          </a:xfrm>
          <a:prstGeom prst="rect">
            <a:avLst/>
          </a:prstGeom>
        </p:spPr>
      </p:pic>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2"/>
          <p:cNvSpPr txBox="1"/>
          <p:nvPr/>
        </p:nvSpPr>
        <p:spPr>
          <a:xfrm>
            <a:off x="-12065" y="530860"/>
            <a:ext cx="9106535"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zh-CN" altLang="zh-CN"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当前模块的亮点</a:t>
            </a:r>
            <a:r>
              <a:rPr kumimoji="0" lang="zh-CN"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：设计更加人性化</a:t>
            </a:r>
            <a:endParaRPr kumimoji="0" lang="zh-CN"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zh-CN" altLang="zh-CN"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棘手问题</a:t>
            </a:r>
            <a:r>
              <a:rPr kumimoji="0" lang="zh-CN"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：在实现注册功能注测页面出现</a:t>
            </a:r>
            <a:r>
              <a:rPr kumimoji="0" lang="en-US"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404</a:t>
            </a:r>
            <a:r>
              <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，经过百度问题出现在js页面的</a:t>
            </a:r>
            <a:r>
              <a:rPr kumimoji="0" lang="en-US"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ajax</a:t>
            </a:r>
            <a:endParaRPr kumimoji="0" lang="en-US"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路径不正确。实现用户重复验证时使用了@Select注解只需要在mapper中</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方法上加入@Select()，然后在括号中写入需要实现的sql语句即可。</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MyBatis注解方式是将SQL直接注解写在接口上 。 这种方式的优点是对于</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需求比较简单的系统，效率较高。 缺点是：当SQL有变化时都需要重新编  </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译代码。</a:t>
            </a:r>
            <a:endParaRPr kumimoji="0" lang="en-US"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lang="zh-CN" altLang="en-US" b="1">
                <a:solidFill>
                  <a:schemeClr val="accent1"/>
                </a:solidFill>
                <a:latin typeface="微软雅黑" panose="020B0503020204020204" pitchFamily="34" charset="-122"/>
                <a:ea typeface="微软雅黑" panose="020B0503020204020204" pitchFamily="34" charset="-122"/>
              </a:rPr>
              <a:t>不足 </a:t>
            </a:r>
            <a:r>
              <a:rPr lang="zh-CN" altLang="en-US">
                <a:solidFill>
                  <a:srgbClr val="000000">
                    <a:lumMod val="75000"/>
                    <a:lumOff val="25000"/>
                  </a:srgbClr>
                </a:solidFill>
                <a:latin typeface="微软雅黑" panose="020B0503020204020204" pitchFamily="34" charset="-122"/>
                <a:ea typeface="微软雅黑" panose="020B0503020204020204" pitchFamily="34" charset="-122"/>
              </a:rPr>
              <a:t>：数据库命名不统一，代码注释过少</a:t>
            </a:r>
            <a:endParaRPr lang="zh-CN" altLang="en-US" dirty="0">
              <a:solidFill>
                <a:srgbClr val="000000">
                  <a:lumMod val="75000"/>
                  <a:lumOff val="25000"/>
                </a:srgb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个人收获</a:t>
            </a:r>
            <a:r>
              <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：学会了</a:t>
            </a:r>
            <a:r>
              <a:rPr kumimoji="0" lang="en-US"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ajax</a:t>
            </a:r>
            <a:r>
              <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与后台控制层交互，运用xml操作sql</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3" name="TextBox 48"/>
          <p:cNvSpPr txBox="1"/>
          <p:nvPr/>
        </p:nvSpPr>
        <p:spPr>
          <a:xfrm>
            <a:off x="3542509" y="2102826"/>
            <a:ext cx="4413867" cy="492125"/>
          </a:xfrm>
          <a:prstGeom prst="rect">
            <a:avLst/>
          </a:prstGeom>
          <a:noFill/>
        </p:spPr>
        <p:txBody>
          <a:bodyPr wrap="square" lIns="0" tIns="0" rIns="0" bIns="0" rtlCol="0">
            <a:spAutoFit/>
          </a:bodyPr>
          <a:lstStyle/>
          <a:p>
            <a:r>
              <a:rPr lang="zh-CN" altLang="en-GB" sz="3200" dirty="0">
                <a:solidFill>
                  <a:srgbClr val="70A9B5"/>
                </a:solidFill>
                <a:latin typeface="微软雅黑" panose="020B0503020204020204" pitchFamily="34" charset="-122"/>
                <a:ea typeface="微软雅黑" panose="020B0503020204020204" pitchFamily="34" charset="-122"/>
                <a:cs typeface="+mn-ea"/>
                <a:sym typeface="+mn-lt"/>
              </a:rPr>
              <a:t>电子商务模块</a:t>
            </a:r>
            <a:endParaRPr lang="zh-CN" altLang="en-GB" sz="3200" dirty="0">
              <a:solidFill>
                <a:srgbClr val="70A9B5"/>
              </a:solidFill>
              <a:latin typeface="微软雅黑" panose="020B0503020204020204" pitchFamily="34" charset="-122"/>
              <a:ea typeface="微软雅黑" panose="020B0503020204020204" pitchFamily="34" charset="-122"/>
              <a:cs typeface="+mn-ea"/>
              <a:sym typeface="+mn-lt"/>
            </a:endParaRPr>
          </a:p>
        </p:txBody>
      </p:sp>
      <p:pic>
        <p:nvPicPr>
          <p:cNvPr id="2097202" name="图片 4"/>
          <p:cNvPicPr>
            <a:picLocks noChangeAspect="1"/>
          </p:cNvPicPr>
          <p:nvPr/>
        </p:nvPicPr>
        <p:blipFill>
          <a:blip r:embed="rId1" cstate="print"/>
          <a:stretch>
            <a:fillRect/>
          </a:stretch>
        </p:blipFill>
        <p:spPr>
          <a:xfrm>
            <a:off x="2186370" y="1689361"/>
            <a:ext cx="1233502" cy="1319372"/>
          </a:xfrm>
          <a:prstGeom prst="rect">
            <a:avLst/>
          </a:prstGeom>
        </p:spPr>
      </p:pic>
      <p:sp>
        <p:nvSpPr>
          <p:cNvPr id="1048794" name="TextBox 48"/>
          <p:cNvSpPr txBox="1"/>
          <p:nvPr/>
        </p:nvSpPr>
        <p:spPr>
          <a:xfrm>
            <a:off x="2534396" y="2102826"/>
            <a:ext cx="597444" cy="492125"/>
          </a:xfrm>
          <a:prstGeom prst="rect">
            <a:avLst/>
          </a:prstGeom>
          <a:noFill/>
        </p:spPr>
        <p:txBody>
          <a:bodyPr wrap="square" lIns="0" tIns="0" rIns="0" bIns="0" rtlCol="0">
            <a:spAutoFit/>
          </a:bodyPr>
          <a:lstStyle/>
          <a:p>
            <a:r>
              <a:rPr lang="en-US" altLang="zh-CN" sz="3200" dirty="0">
                <a:solidFill>
                  <a:srgbClr val="70A9B5"/>
                </a:solidFill>
                <a:latin typeface="微软雅黑" panose="020B0503020204020204" pitchFamily="34" charset="-122"/>
                <a:ea typeface="微软雅黑" panose="020B0503020204020204" pitchFamily="34" charset="-122"/>
                <a:cs typeface="+mn-ea"/>
                <a:sym typeface="+mn-lt"/>
              </a:rPr>
              <a:t> 4</a:t>
            </a:r>
            <a:endParaRPr lang="en-GB" altLang="zh-CN" sz="3200" dirty="0">
              <a:solidFill>
                <a:srgbClr val="70A9B5"/>
              </a:solidFill>
              <a:latin typeface="微软雅黑" panose="020B0503020204020204" pitchFamily="34" charset="-122"/>
              <a:ea typeface="微软雅黑" panose="020B0503020204020204" pitchFamily="34" charset="-122"/>
              <a:cs typeface="+mn-ea"/>
              <a:sym typeface="+mn-lt"/>
            </a:endParaRPr>
          </a:p>
        </p:txBody>
      </p:sp>
      <p:sp>
        <p:nvSpPr>
          <p:cNvPr id="1048795" name="文本框 1"/>
          <p:cNvSpPr txBox="1"/>
          <p:nvPr/>
        </p:nvSpPr>
        <p:spPr>
          <a:xfrm>
            <a:off x="4137660" y="2789555"/>
            <a:ext cx="868680" cy="368300"/>
          </a:xfrm>
          <a:prstGeom prst="rect">
            <a:avLst/>
          </a:prstGeom>
          <a:noFill/>
        </p:spPr>
        <p:txBody>
          <a:bodyPr wrap="none" rtlCol="0">
            <a:spAutoFit/>
          </a:bodyPr>
          <a:lstStyle/>
          <a:p>
            <a:r>
              <a:rPr lang="zh-CN" altLang="en-US" dirty="0">
                <a:solidFill>
                  <a:schemeClr val="accent2"/>
                </a:solidFill>
                <a:latin typeface="微软雅黑" panose="020B0503020204020204" pitchFamily="34" charset="-122"/>
                <a:ea typeface="微软雅黑" panose="020B0503020204020204" pitchFamily="34" charset="-122"/>
              </a:rPr>
              <a:t>艾航博    </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7202"/>
                                        </p:tgtEl>
                                        <p:attrNameLst>
                                          <p:attrName>style.visibility</p:attrName>
                                        </p:attrNameLst>
                                      </p:cBhvr>
                                      <p:to>
                                        <p:strVal val="visible"/>
                                      </p:to>
                                    </p:set>
                                    <p:animEffect transition="in" filter="fade">
                                      <p:cBhvr>
                                        <p:cTn id="7" dur="500"/>
                                        <p:tgtEl>
                                          <p:spTgt spid="2097202"/>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1048794"/>
                                        </p:tgtEl>
                                        <p:attrNameLst>
                                          <p:attrName>style.visibility</p:attrName>
                                        </p:attrNameLst>
                                      </p:cBhvr>
                                      <p:to>
                                        <p:strVal val="visible"/>
                                      </p:to>
                                    </p:set>
                                    <p:animEffect transition="in" filter="wipe(left)">
                                      <p:cBhvr>
                                        <p:cTn id="11" dur="200"/>
                                        <p:tgtEl>
                                          <p:spTgt spid="1048794"/>
                                        </p:tgtEl>
                                      </p:cBhvr>
                                    </p:animEffect>
                                  </p:childTnLst>
                                </p:cTn>
                              </p:par>
                            </p:childTnLst>
                          </p:cTn>
                        </p:par>
                        <p:par>
                          <p:cTn id="12" fill="hold">
                            <p:stCondLst>
                              <p:cond delay="75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1048793"/>
                                        </p:tgtEl>
                                        <p:attrNameLst>
                                          <p:attrName>style.visibility</p:attrName>
                                        </p:attrNameLst>
                                      </p:cBhvr>
                                      <p:to>
                                        <p:strVal val="visible"/>
                                      </p:to>
                                    </p:set>
                                    <p:animEffect transition="in" filter="wipe(left)">
                                      <p:cBhvr>
                                        <p:cTn id="15" dur="200"/>
                                        <p:tgtEl>
                                          <p:spTgt spid="104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3" grpId="0"/>
      <p:bldP spid="104879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9"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r>
              <a:rPr lang="zh-CN" altLang="en-US" dirty="0">
                <a:solidFill>
                  <a:schemeClr val="accent1"/>
                </a:solidFill>
              </a:rPr>
              <a:t>树形结构图</a:t>
            </a:r>
            <a:endParaRPr lang="zh-CN" altLang="en-US" dirty="0">
              <a:solidFill>
                <a:schemeClr val="accent1"/>
              </a:solidFill>
            </a:endParaRPr>
          </a:p>
        </p:txBody>
      </p:sp>
      <p:sp>
        <p:nvSpPr>
          <p:cNvPr id="1048800"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97203" name="图片 12"/>
          <p:cNvPicPr>
            <a:picLocks noChangeAspect="1"/>
          </p:cNvPicPr>
          <p:nvPr/>
        </p:nvPicPr>
        <p:blipFill rotWithShape="1">
          <a:blip r:embed="rId1"/>
          <a:srcRect t="785" r="218" b="-1"/>
          <a:stretch>
            <a:fillRect/>
          </a:stretch>
        </p:blipFill>
        <p:spPr>
          <a:xfrm>
            <a:off x="475910" y="699542"/>
            <a:ext cx="8017850" cy="4051942"/>
          </a:xfrm>
          <a:prstGeom prst="rect">
            <a:avLst/>
          </a:prstGeom>
        </p:spPr>
      </p:pic>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1"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r>
              <a:rPr lang="zh-CN" altLang="en-US" dirty="0">
                <a:solidFill>
                  <a:schemeClr val="accent1"/>
                </a:solidFill>
              </a:rPr>
              <a:t>数据库设计</a:t>
            </a:r>
            <a:endParaRPr lang="zh-CN" altLang="en-US" dirty="0">
              <a:solidFill>
                <a:schemeClr val="accent1"/>
              </a:solidFill>
            </a:endParaRPr>
          </a:p>
        </p:txBody>
      </p:sp>
      <p:sp>
        <p:nvSpPr>
          <p:cNvPr id="1048802"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18" name="表格 3"/>
          <p:cNvGraphicFramePr>
            <a:graphicFrameLocks noGrp="1"/>
          </p:cNvGraphicFramePr>
          <p:nvPr>
            <p:custDataLst>
              <p:tags r:id="rId1"/>
            </p:custDataLst>
          </p:nvPr>
        </p:nvGraphicFramePr>
        <p:xfrm>
          <a:off x="90991" y="774015"/>
          <a:ext cx="3994150" cy="2240280"/>
        </p:xfrm>
        <a:graphic>
          <a:graphicData uri="http://schemas.openxmlformats.org/drawingml/2006/table">
            <a:tbl>
              <a:tblPr firstRow="1" firstCol="1" bandRow="1">
                <a:tableStyleId>{5C22544A-7EE6-4342-B048-85BDC9FD1C3A}</a:tableStyleId>
              </a:tblPr>
              <a:tblGrid>
                <a:gridCol w="1198245"/>
                <a:gridCol w="599440"/>
                <a:gridCol w="399415"/>
                <a:gridCol w="398780"/>
                <a:gridCol w="1398270"/>
              </a:tblGrid>
              <a:tr h="320040">
                <a:tc>
                  <a:txBody>
                    <a:bodyPr/>
                    <a:lstStyle/>
                    <a:p>
                      <a:pPr algn="ctr">
                        <a:spcAft>
                          <a:spcPts val="0"/>
                        </a:spcAft>
                      </a:pPr>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字段类型</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字段长度</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字段精度</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字段注释</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主键</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MEMBER_ID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会员</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PRODUCT_ID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平台产品</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SERVICE_ID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服务产品</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SERVICE_NAME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64</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服务名称</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SERVICE_INFO</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1024</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服务内容</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UNIT_PRICE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单价</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BUY_NUM</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购买数量</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TOTAL_PRICE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总价</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SERVICE_REQUEST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1024</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服务需求</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PROVIDER_ID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服务商</a:t>
                      </a:r>
                      <a:r>
                        <a:rPr lang="en-US" sz="1050" kern="100" dirty="0">
                          <a:effectLst/>
                        </a:rPr>
                        <a:t>id</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60020">
                <a:tc>
                  <a:txBody>
                    <a:bodyPr/>
                    <a:lstStyle/>
                    <a:p>
                      <a:pPr algn="ctr">
                        <a:spcAft>
                          <a:spcPts val="0"/>
                        </a:spcAft>
                      </a:pPr>
                      <a:r>
                        <a:rPr lang="en-US" sz="1050" kern="100">
                          <a:effectLst/>
                        </a:rPr>
                        <a:t>UNIT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16</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单位</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bl>
          </a:graphicData>
        </a:graphic>
      </p:graphicFrame>
      <p:sp>
        <p:nvSpPr>
          <p:cNvPr id="1048803" name="Rectangle 1"/>
          <p:cNvSpPr>
            <a:spLocks noChangeArrowheads="1"/>
          </p:cNvSpPr>
          <p:nvPr/>
        </p:nvSpPr>
        <p:spPr bwMode="auto">
          <a:xfrm>
            <a:off x="171450" y="387033"/>
            <a:ext cx="1316990" cy="407670"/>
          </a:xfrm>
          <a:prstGeom prst="rect">
            <a:avLst/>
          </a:prstGeom>
          <a:noFill/>
          <a:ln>
            <a:noFill/>
          </a:ln>
          <a:effectLst/>
        </p:spPr>
        <p:txBody>
          <a:bodyPr vert="horz" wrap="square" lIns="91440" tIns="152352" rIns="91440" bIns="4126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tx1"/>
                </a:solidFill>
                <a:effectLst/>
                <a:latin typeface="等线 Light" panose="02010600030101010101" pitchFamily="2" charset="-122"/>
                <a:ea typeface="等线 Light" panose="02010600030101010101" pitchFamily="2" charset="-122"/>
                <a:cs typeface="Times New Roman" panose="02020603050405020304" pitchFamily="18" charset="0"/>
              </a:rPr>
              <a:t>购物车</a:t>
            </a:r>
            <a:r>
              <a:rPr kumimoji="0" lang="en-US" altLang="zh-CN" sz="1400" b="1" i="0" u="none" strike="noStrike" cap="none" normalizeH="0" baseline="0" dirty="0">
                <a:ln>
                  <a:noFill/>
                </a:ln>
                <a:solidFill>
                  <a:schemeClr val="tx1"/>
                </a:solidFill>
                <a:effectLst/>
                <a:latin typeface="等线 Light" panose="02010600030101010101" pitchFamily="2" charset="-122"/>
                <a:ea typeface="等线 Light" panose="02010600030101010101" pitchFamily="2" charset="-122"/>
                <a:cs typeface="Times New Roman" panose="02020603050405020304" pitchFamily="18" charset="0"/>
              </a:rPr>
              <a:t>[CART]</a:t>
            </a:r>
            <a:endParaRPr kumimoji="0" lang="en-US" altLang="zh-CN" sz="1400" b="0" i="0" u="none" strike="noStrike" cap="none" normalizeH="0" baseline="0" dirty="0">
              <a:ln>
                <a:noFill/>
              </a:ln>
              <a:solidFill>
                <a:schemeClr val="tx1"/>
              </a:solidFill>
              <a:effectLst/>
              <a:latin typeface="Arial" panose="020B0604020202020204" pitchFamily="34" charset="0"/>
            </a:endParaRPr>
          </a:p>
        </p:txBody>
      </p:sp>
      <p:graphicFrame>
        <p:nvGraphicFramePr>
          <p:cNvPr id="4194319" name="表格 5"/>
          <p:cNvGraphicFramePr>
            <a:graphicFrameLocks noGrp="1"/>
          </p:cNvGraphicFramePr>
          <p:nvPr>
            <p:custDataLst>
              <p:tags r:id="rId2"/>
            </p:custDataLst>
          </p:nvPr>
        </p:nvGraphicFramePr>
        <p:xfrm>
          <a:off x="4219628" y="784750"/>
          <a:ext cx="4883150" cy="2202180"/>
        </p:xfrm>
        <a:graphic>
          <a:graphicData uri="http://schemas.openxmlformats.org/drawingml/2006/table">
            <a:tbl>
              <a:tblPr firstRow="1" firstCol="1" bandRow="1">
                <a:tableStyleId>{5C22544A-7EE6-4342-B048-85BDC9FD1C3A}</a:tableStyleId>
              </a:tblPr>
              <a:tblGrid>
                <a:gridCol w="1465580"/>
                <a:gridCol w="732790"/>
                <a:gridCol w="487680"/>
                <a:gridCol w="487680"/>
                <a:gridCol w="1709420"/>
              </a:tblGrid>
              <a:tr h="339090">
                <a:tc>
                  <a:txBody>
                    <a:bodyPr/>
                    <a:lstStyle/>
                    <a:p>
                      <a:pPr algn="ctr">
                        <a:spcAft>
                          <a:spcPts val="0"/>
                        </a:spcAft>
                      </a:pPr>
                      <a:r>
                        <a:rPr lang="zh-CN" sz="1050" kern="100" dirty="0">
                          <a:effectLst/>
                        </a:rPr>
                        <a:t>字段名称</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字段类型</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字段长度</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字段精度</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字段注释</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68910">
                <a:tc>
                  <a:txBody>
                    <a:bodyPr/>
                    <a:lstStyle/>
                    <a:p>
                      <a:pPr algn="ctr">
                        <a:spcAft>
                          <a:spcPts val="0"/>
                        </a:spcAft>
                      </a:pP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用户</a:t>
                      </a:r>
                      <a:r>
                        <a:rPr lang="en-US" sz="1050" kern="100">
                          <a:effectLst/>
                        </a:rPr>
                        <a:t>id</a:t>
                      </a:r>
                      <a:r>
                        <a:rPr lang="zh-CN" sz="1050" kern="100">
                          <a:effectLst/>
                        </a:rPr>
                        <a:t>（主键）</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9545">
                <a:tc>
                  <a:txBody>
                    <a:bodyPr/>
                    <a:lstStyle/>
                    <a:p>
                      <a:pPr algn="ctr">
                        <a:spcAft>
                          <a:spcPts val="0"/>
                        </a:spcAft>
                      </a:pPr>
                      <a:r>
                        <a:rPr lang="en-US" sz="1050" kern="100">
                          <a:effectLst/>
                        </a:rPr>
                        <a:t>NAME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16</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会员名称（用户名）</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9545">
                <a:tc>
                  <a:txBody>
                    <a:bodyPr/>
                    <a:lstStyle/>
                    <a:p>
                      <a:pPr algn="ctr">
                        <a:spcAft>
                          <a:spcPts val="0"/>
                        </a:spcAft>
                      </a:pPr>
                      <a:r>
                        <a:rPr lang="en-US" sz="1050" kern="100">
                          <a:effectLst/>
                        </a:rPr>
                        <a:t>GENDER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性别（</a:t>
                      </a:r>
                      <a:r>
                        <a:rPr lang="en-US" sz="1050" kern="100">
                          <a:effectLst/>
                        </a:rPr>
                        <a:t>1</a:t>
                      </a:r>
                      <a:r>
                        <a:rPr lang="zh-CN" sz="1050" kern="100">
                          <a:effectLst/>
                        </a:rPr>
                        <a:t>、男，</a:t>
                      </a:r>
                      <a:r>
                        <a:rPr lang="en-US" sz="1050" kern="100">
                          <a:effectLst/>
                        </a:rPr>
                        <a:t>2</a:t>
                      </a:r>
                      <a:r>
                        <a:rPr lang="zh-CN" sz="1050" kern="100">
                          <a:effectLst/>
                        </a:rPr>
                        <a:t>、女）</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9545">
                <a:tc>
                  <a:txBody>
                    <a:bodyPr/>
                    <a:lstStyle/>
                    <a:p>
                      <a:pPr algn="ctr">
                        <a:spcAft>
                          <a:spcPts val="0"/>
                        </a:spcAft>
                      </a:pPr>
                      <a:r>
                        <a:rPr lang="en-US" sz="1050" kern="100">
                          <a:effectLst/>
                        </a:rPr>
                        <a:t>CELLPHONE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16</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手机号</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8910">
                <a:tc>
                  <a:txBody>
                    <a:bodyPr/>
                    <a:lstStyle/>
                    <a:p>
                      <a:pPr algn="ctr">
                        <a:spcAft>
                          <a:spcPts val="0"/>
                        </a:spcAft>
                      </a:pPr>
                      <a:r>
                        <a:rPr lang="en-US" sz="1050" kern="100">
                          <a:effectLst/>
                        </a:rPr>
                        <a:t>ORDER_num</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16</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购买订单数</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9545">
                <a:tc>
                  <a:txBody>
                    <a:bodyPr/>
                    <a:lstStyle/>
                    <a:p>
                      <a:pPr algn="ctr">
                        <a:spcAft>
                          <a:spcPts val="0"/>
                        </a:spcAft>
                      </a:pPr>
                      <a:r>
                        <a:rPr lang="en-US" sz="1050" kern="100">
                          <a:effectLst/>
                        </a:rPr>
                        <a:t>CONSUME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16</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消费金额</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9545">
                <a:tc>
                  <a:txBody>
                    <a:bodyPr/>
                    <a:lstStyle/>
                    <a:p>
                      <a:pPr algn="ctr">
                        <a:spcAft>
                          <a:spcPts val="0"/>
                        </a:spcAft>
                      </a:pPr>
                      <a:r>
                        <a:rPr lang="en-US" sz="1050" kern="100" dirty="0">
                          <a:effectLst/>
                        </a:rPr>
                        <a:t>PASSWORD</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128</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密码</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69545">
                <a:tc>
                  <a:txBody>
                    <a:bodyPr/>
                    <a:lstStyle/>
                    <a:p>
                      <a:pPr algn="ctr">
                        <a:spcAft>
                          <a:spcPts val="0"/>
                        </a:spcAft>
                      </a:pPr>
                      <a:r>
                        <a:rPr lang="en-US" sz="1050" kern="100">
                          <a:effectLst/>
                        </a:rPr>
                        <a:t>HEAD_IMG</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altLang="zh-CN" sz="1050" kern="100" dirty="0">
                          <a:effectLst/>
                        </a:rPr>
                        <a:t>blob</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头像</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8910">
                <a:tc>
                  <a:txBody>
                    <a:bodyPr/>
                    <a:lstStyle/>
                    <a:p>
                      <a:pPr algn="ctr">
                        <a:spcAft>
                          <a:spcPts val="0"/>
                        </a:spcAft>
                      </a:pPr>
                      <a:r>
                        <a:rPr lang="en-US" sz="1050" kern="100">
                          <a:effectLst/>
                        </a:rPr>
                        <a:t>REGISTER_TIME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date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注册时间</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9545">
                <a:tc>
                  <a:txBody>
                    <a:bodyPr/>
                    <a:lstStyle/>
                    <a:p>
                      <a:pPr algn="ctr">
                        <a:spcAft>
                          <a:spcPts val="0"/>
                        </a:spcAft>
                      </a:pPr>
                      <a:r>
                        <a:rPr lang="en-US" sz="1050" kern="100">
                          <a:effectLst/>
                        </a:rPr>
                        <a:t>EMAIL</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128</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邮箱</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9545">
                <a:tc>
                  <a:txBody>
                    <a:bodyPr/>
                    <a:lstStyle/>
                    <a:p>
                      <a:pPr algn="ctr">
                        <a:spcAft>
                          <a:spcPts val="0"/>
                        </a:spcAft>
                      </a:pPr>
                      <a:r>
                        <a:rPr lang="en-US" sz="1050" kern="100" dirty="0">
                          <a:effectLst/>
                        </a:rPr>
                        <a:t>STATUS</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状态（</a:t>
                      </a:r>
                      <a:r>
                        <a:rPr lang="en-US" sz="1050" kern="100" dirty="0">
                          <a:effectLst/>
                        </a:rPr>
                        <a:t>1</a:t>
                      </a:r>
                      <a:r>
                        <a:rPr lang="zh-CN" sz="1050" kern="100" dirty="0">
                          <a:effectLst/>
                        </a:rPr>
                        <a:t>、正常，</a:t>
                      </a:r>
                      <a:r>
                        <a:rPr lang="en-US" sz="1050" kern="100" dirty="0">
                          <a:effectLst/>
                        </a:rPr>
                        <a:t>2</a:t>
                      </a:r>
                      <a:r>
                        <a:rPr lang="zh-CN" sz="1050" kern="100" dirty="0">
                          <a:effectLst/>
                        </a:rPr>
                        <a:t>、停用）</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bl>
          </a:graphicData>
        </a:graphic>
      </p:graphicFrame>
      <p:sp>
        <p:nvSpPr>
          <p:cNvPr id="1048806" name="Rectangle 1"/>
          <p:cNvSpPr>
            <a:spLocks noChangeArrowheads="1"/>
          </p:cNvSpPr>
          <p:nvPr/>
        </p:nvSpPr>
        <p:spPr bwMode="auto">
          <a:xfrm>
            <a:off x="4226560" y="387033"/>
            <a:ext cx="2059305" cy="407670"/>
          </a:xfrm>
          <a:prstGeom prst="rect">
            <a:avLst/>
          </a:prstGeom>
          <a:noFill/>
          <a:ln>
            <a:noFill/>
          </a:ln>
          <a:effectLst/>
        </p:spPr>
        <p:txBody>
          <a:bodyPr vert="horz" wrap="square" lIns="91440" tIns="152352" rIns="91440" bIns="4126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1" i="0" u="none" strike="noStrike" cap="none" normalizeH="0" baseline="0" dirty="0">
                <a:ln>
                  <a:noFill/>
                </a:ln>
                <a:solidFill>
                  <a:schemeClr val="tx1"/>
                </a:solidFill>
                <a:effectLst/>
                <a:latin typeface="等线 Light" panose="02010600030101010101" pitchFamily="2" charset="-122"/>
                <a:ea typeface="等线 Light" panose="02010600030101010101" pitchFamily="2" charset="-122"/>
                <a:cs typeface="Times New Roman" panose="02020603050405020304" pitchFamily="18" charset="0"/>
              </a:rPr>
              <a:t>会员表</a:t>
            </a:r>
            <a:r>
              <a:rPr kumimoji="0" lang="en-US" altLang="zh-CN" sz="1400" b="1" i="0" u="none" strike="noStrike" cap="none" normalizeH="0" baseline="0" dirty="0">
                <a:ln>
                  <a:noFill/>
                </a:ln>
                <a:solidFill>
                  <a:schemeClr val="tx1"/>
                </a:solidFill>
                <a:effectLst/>
                <a:latin typeface="等线 Light" panose="02010600030101010101" pitchFamily="2" charset="-122"/>
                <a:ea typeface="等线 Light" panose="02010600030101010101" pitchFamily="2" charset="-122"/>
                <a:cs typeface="Times New Roman" panose="02020603050405020304" pitchFamily="18" charset="0"/>
              </a:rPr>
              <a:t>[MEMBER]</a:t>
            </a:r>
            <a:endParaRPr kumimoji="0" lang="en-US" altLang="zh-CN" sz="1400" b="0" i="0" u="none" strike="noStrike" cap="none" normalizeH="0" baseline="0" dirty="0">
              <a:ln>
                <a:noFill/>
              </a:ln>
              <a:solidFill>
                <a:schemeClr val="tx1"/>
              </a:solidFill>
              <a:effectLst/>
              <a:latin typeface="Arial" panose="020B0604020202020204" pitchFamily="34" charset="0"/>
            </a:endParaRPr>
          </a:p>
        </p:txBody>
      </p:sp>
      <p:sp>
        <p:nvSpPr>
          <p:cNvPr id="1048807" name="Rectangle 2"/>
          <p:cNvSpPr>
            <a:spLocks noChangeArrowheads="1"/>
          </p:cNvSpPr>
          <p:nvPr/>
        </p:nvSpPr>
        <p:spPr bwMode="auto">
          <a:xfrm>
            <a:off x="492125" y="3510280"/>
            <a:ext cx="3159125" cy="622935"/>
          </a:xfrm>
          <a:prstGeom prst="rect">
            <a:avLst/>
          </a:prstGeom>
          <a:noFill/>
          <a:ln>
            <a:noFill/>
          </a:ln>
          <a:effectLst/>
        </p:spPr>
        <p:txBody>
          <a:bodyPr vert="horz" wrap="square" lIns="91440" tIns="152352" rIns="91440" bIns="4126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1" i="0" u="none" strike="noStrike" cap="none" normalizeH="0" baseline="0" dirty="0">
                <a:ln>
                  <a:noFill/>
                </a:ln>
                <a:solidFill>
                  <a:schemeClr val="tx1"/>
                </a:solidFill>
                <a:effectLst/>
                <a:latin typeface="等线 Light" panose="02010600030101010101" pitchFamily="2" charset="-122"/>
                <a:ea typeface="等线 Light" panose="02010600030101010101" pitchFamily="2" charset="-122"/>
                <a:cs typeface="Times New Roman" panose="02020603050405020304" pitchFamily="18" charset="0"/>
              </a:rPr>
              <a:t>业务订单表</a:t>
            </a:r>
            <a:r>
              <a:rPr kumimoji="0" lang="en-US" altLang="zh-CN" sz="1400" b="1" i="0" u="none" strike="noStrike" cap="none" normalizeH="0" baseline="0" dirty="0">
                <a:ln>
                  <a:noFill/>
                </a:ln>
                <a:solidFill>
                  <a:schemeClr val="tx1"/>
                </a:solidFill>
                <a:effectLst/>
                <a:latin typeface="等线 Light" panose="02010600030101010101" pitchFamily="2" charset="-122"/>
                <a:ea typeface="等线 Light" panose="02010600030101010101" pitchFamily="2" charset="-122"/>
                <a:cs typeface="Times New Roman" panose="02020603050405020304" pitchFamily="18" charset="0"/>
              </a:rPr>
              <a:t>[BUSINESS_ORDER]</a:t>
            </a:r>
            <a:endParaRPr kumimoji="0" lang="en-US" altLang="zh-CN" sz="1400" b="1" i="0" u="none" strike="noStrike" cap="none" normalizeH="0" baseline="0" dirty="0">
              <a:ln>
                <a:noFill/>
              </a:ln>
              <a:solidFill>
                <a:schemeClr val="tx1"/>
              </a:solidFill>
              <a:effectLst/>
              <a:latin typeface="等线 Light" panose="02010600030101010101" pitchFamily="2" charset="-122"/>
              <a:ea typeface="等线 Light"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a:ln>
                <a:noFill/>
              </a:ln>
              <a:solidFill>
                <a:schemeClr val="tx1"/>
              </a:solidFill>
              <a:effectLst/>
              <a:latin typeface="Arial" panose="020B0604020202020204" pitchFamily="34" charset="0"/>
            </a:endParaRPr>
          </a:p>
        </p:txBody>
      </p:sp>
      <p:graphicFrame>
        <p:nvGraphicFramePr>
          <p:cNvPr id="4194320" name="表格 7"/>
          <p:cNvGraphicFramePr>
            <a:graphicFrameLocks noGrp="1"/>
          </p:cNvGraphicFramePr>
          <p:nvPr>
            <p:custDataLst>
              <p:tags r:id="rId3"/>
            </p:custDataLst>
          </p:nvPr>
        </p:nvGraphicFramePr>
        <p:xfrm>
          <a:off x="3343405" y="3058361"/>
          <a:ext cx="4420870" cy="2077720"/>
        </p:xfrm>
        <a:graphic>
          <a:graphicData uri="http://schemas.openxmlformats.org/drawingml/2006/table">
            <a:tbl>
              <a:tblPr firstRow="1" firstCol="1" bandRow="1">
                <a:tableStyleId>{5C22544A-7EE6-4342-B048-85BDC9FD1C3A}</a:tableStyleId>
              </a:tblPr>
              <a:tblGrid>
                <a:gridCol w="1326515"/>
                <a:gridCol w="663575"/>
                <a:gridCol w="441960"/>
                <a:gridCol w="441325"/>
                <a:gridCol w="1547495"/>
              </a:tblGrid>
              <a:tr h="377825">
                <a:tc>
                  <a:txBody>
                    <a:bodyPr/>
                    <a:lstStyle/>
                    <a:p>
                      <a:pPr algn="ctr">
                        <a:spcAft>
                          <a:spcPts val="0"/>
                        </a:spcAft>
                      </a:pPr>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字段类型</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字段长度</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字段精度</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字段注释</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88595">
                <a:tc>
                  <a:txBody>
                    <a:bodyPr/>
                    <a:lstStyle/>
                    <a:p>
                      <a:pPr algn="ctr">
                        <a:spcAft>
                          <a:spcPts val="0"/>
                        </a:spcAft>
                      </a:pP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主键</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89230">
                <a:tc>
                  <a:txBody>
                    <a:bodyPr/>
                    <a:lstStyle/>
                    <a:p>
                      <a:pPr algn="ctr">
                        <a:spcAft>
                          <a:spcPts val="0"/>
                        </a:spcAft>
                      </a:pPr>
                      <a:r>
                        <a:rPr lang="en-US" sz="1050" kern="100">
                          <a:effectLst/>
                        </a:rPr>
                        <a:t>BUSINESS_NO</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业务订单编号</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89230">
                <a:tc>
                  <a:txBody>
                    <a:bodyPr/>
                    <a:lstStyle/>
                    <a:p>
                      <a:pPr algn="ctr">
                        <a:spcAft>
                          <a:spcPts val="0"/>
                        </a:spcAft>
                      </a:pPr>
                      <a:r>
                        <a:rPr lang="en-US" sz="1050" kern="100">
                          <a:effectLst/>
                        </a:rPr>
                        <a:t>ORDER_INFO</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256</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订单内容</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377190">
                <a:tc>
                  <a:txBody>
                    <a:bodyPr/>
                    <a:lstStyle/>
                    <a:p>
                      <a:pPr algn="ctr">
                        <a:spcAft>
                          <a:spcPts val="0"/>
                        </a:spcAft>
                      </a:pPr>
                      <a:r>
                        <a:rPr lang="en-US" sz="1050" kern="100">
                          <a:effectLst/>
                        </a:rPr>
                        <a:t>STATUS</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状态（</a:t>
                      </a:r>
                      <a:r>
                        <a:rPr lang="en-US" sz="1050" kern="100" dirty="0">
                          <a:effectLst/>
                        </a:rPr>
                        <a:t>1</a:t>
                      </a:r>
                      <a:r>
                        <a:rPr lang="zh-CN" sz="1050" kern="100" dirty="0">
                          <a:effectLst/>
                        </a:rPr>
                        <a:t>、未支付，</a:t>
                      </a:r>
                      <a:r>
                        <a:rPr lang="en-US" sz="1050" kern="100" dirty="0">
                          <a:effectLst/>
                        </a:rPr>
                        <a:t>2</a:t>
                      </a:r>
                      <a:r>
                        <a:rPr lang="zh-CN" sz="1050" kern="100" dirty="0">
                          <a:effectLst/>
                        </a:rPr>
                        <a:t>、已支付）</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89230">
                <a:tc>
                  <a:txBody>
                    <a:bodyPr/>
                    <a:lstStyle/>
                    <a:p>
                      <a:pPr algn="ctr">
                        <a:spcAft>
                          <a:spcPts val="0"/>
                        </a:spcAft>
                      </a:pPr>
                      <a:r>
                        <a:rPr lang="en-US" sz="1050" kern="100">
                          <a:effectLst/>
                        </a:rPr>
                        <a:t>TOTAL_PRICE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总费用</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88595">
                <a:tc>
                  <a:txBody>
                    <a:bodyPr/>
                    <a:lstStyle/>
                    <a:p>
                      <a:pPr algn="ctr">
                        <a:spcAft>
                          <a:spcPts val="0"/>
                        </a:spcAft>
                      </a:pPr>
                      <a:r>
                        <a:rPr lang="en-US" sz="1050" kern="100">
                          <a:effectLst/>
                        </a:rPr>
                        <a:t>PAY_TYPE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支付方式</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88595">
                <a:tc>
                  <a:txBody>
                    <a:bodyPr/>
                    <a:lstStyle/>
                    <a:p>
                      <a:pPr algn="ctr">
                        <a:spcAft>
                          <a:spcPts val="0"/>
                        </a:spcAft>
                      </a:pPr>
                      <a:r>
                        <a:rPr lang="en-US" sz="1050" kern="100">
                          <a:effectLst/>
                        </a:rPr>
                        <a:t>MEMBER_ID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会员</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89230">
                <a:tc>
                  <a:txBody>
                    <a:bodyPr/>
                    <a:lstStyle/>
                    <a:p>
                      <a:pPr algn="ctr">
                        <a:spcAft>
                          <a:spcPts val="0"/>
                        </a:spcAft>
                      </a:pPr>
                      <a:r>
                        <a:rPr lang="en-US" sz="1050" kern="100">
                          <a:effectLst/>
                        </a:rPr>
                        <a:t>CREATE_TIME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date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7</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创建时间</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bl>
          </a:graphicData>
        </a:graphic>
      </p:graphicFrame>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8"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r>
              <a:rPr lang="zh-CN" altLang="en-US" dirty="0">
                <a:solidFill>
                  <a:schemeClr val="accent1"/>
                </a:solidFill>
              </a:rPr>
              <a:t>数据库设计</a:t>
            </a:r>
            <a:endParaRPr lang="zh-CN" altLang="en-US" dirty="0">
              <a:solidFill>
                <a:schemeClr val="accent1"/>
              </a:solidFill>
            </a:endParaRPr>
          </a:p>
        </p:txBody>
      </p:sp>
      <p:sp>
        <p:nvSpPr>
          <p:cNvPr id="1048809"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4194321" name="表格 9"/>
          <p:cNvGraphicFramePr>
            <a:graphicFrameLocks noGrp="1"/>
          </p:cNvGraphicFramePr>
          <p:nvPr>
            <p:custDataLst>
              <p:tags r:id="rId1"/>
            </p:custDataLst>
          </p:nvPr>
        </p:nvGraphicFramePr>
        <p:xfrm>
          <a:off x="59110" y="993123"/>
          <a:ext cx="4457700" cy="2425700"/>
        </p:xfrm>
        <a:graphic>
          <a:graphicData uri="http://schemas.openxmlformats.org/drawingml/2006/table">
            <a:tbl>
              <a:tblPr firstRow="1" firstCol="1" bandRow="1">
                <a:tableStyleId>{5C22544A-7EE6-4342-B048-85BDC9FD1C3A}</a:tableStyleId>
              </a:tblPr>
              <a:tblGrid>
                <a:gridCol w="1337945"/>
                <a:gridCol w="668020"/>
                <a:gridCol w="445770"/>
                <a:gridCol w="445135"/>
                <a:gridCol w="1560830"/>
              </a:tblGrid>
              <a:tr h="323850">
                <a:tc>
                  <a:txBody>
                    <a:bodyPr/>
                    <a:lstStyle/>
                    <a:p>
                      <a:pPr algn="ctr">
                        <a:spcAft>
                          <a:spcPts val="0"/>
                        </a:spcAft>
                      </a:pPr>
                      <a:r>
                        <a:rPr lang="zh-CN" sz="1050" kern="100" dirty="0">
                          <a:effectLst/>
                        </a:rPr>
                        <a:t>字段名称</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字段类型</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字段长度</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字段精度</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字段注释</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61290">
                <a:tc>
                  <a:txBody>
                    <a:bodyPr/>
                    <a:lstStyle/>
                    <a:p>
                      <a:pPr algn="ctr">
                        <a:spcAft>
                          <a:spcPts val="0"/>
                        </a:spcAft>
                      </a:pP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服务产品（主键）</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1290">
                <a:tc>
                  <a:txBody>
                    <a:bodyPr/>
                    <a:lstStyle/>
                    <a:p>
                      <a:pPr algn="ctr">
                        <a:spcAft>
                          <a:spcPts val="0"/>
                        </a:spcAft>
                      </a:pPr>
                      <a:r>
                        <a:rPr lang="en-US" sz="1050" kern="100" dirty="0">
                          <a:effectLst/>
                        </a:rPr>
                        <a:t>PROVIDER_ID</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dirty="0">
                          <a:effectLst/>
                        </a:rPr>
                        <a:t>32</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服务商</a:t>
                      </a:r>
                      <a:r>
                        <a:rPr lang="en-US" sz="1050" kern="100" dirty="0">
                          <a:effectLst/>
                        </a:rPr>
                        <a:t>id</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62560">
                <a:tc>
                  <a:txBody>
                    <a:bodyPr/>
                    <a:lstStyle/>
                    <a:p>
                      <a:pPr algn="ctr">
                        <a:spcAft>
                          <a:spcPts val="0"/>
                        </a:spcAft>
                      </a:pPr>
                      <a:r>
                        <a:rPr lang="en-US" sz="1050" kern="100">
                          <a:effectLst/>
                        </a:rPr>
                        <a:t>PROVIDER_NAME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服务商名称</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1290">
                <a:tc>
                  <a:txBody>
                    <a:bodyPr/>
                    <a:lstStyle/>
                    <a:p>
                      <a:pPr algn="ctr">
                        <a:spcAft>
                          <a:spcPts val="0"/>
                        </a:spcAft>
                      </a:pPr>
                      <a:r>
                        <a:rPr lang="en-US" sz="1050" kern="100" dirty="0">
                          <a:effectLst/>
                        </a:rPr>
                        <a:t>SERVICE_NAME</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16</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服务名称</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61290">
                <a:tc>
                  <a:txBody>
                    <a:bodyPr/>
                    <a:lstStyle/>
                    <a:p>
                      <a:pPr algn="ctr">
                        <a:spcAft>
                          <a:spcPts val="0"/>
                        </a:spcAft>
                      </a:pPr>
                      <a:r>
                        <a:rPr lang="en-US" sz="1050" kern="100">
                          <a:effectLst/>
                        </a:rPr>
                        <a:t>SERVICE_INFO</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128</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服务简介</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2560">
                <a:tc>
                  <a:txBody>
                    <a:bodyPr/>
                    <a:lstStyle/>
                    <a:p>
                      <a:pPr algn="ctr">
                        <a:spcAft>
                          <a:spcPts val="0"/>
                        </a:spcAft>
                      </a:pPr>
                      <a:r>
                        <a:rPr lang="en-US" sz="1050" kern="100">
                          <a:effectLst/>
                        </a:rPr>
                        <a:t>SERVICE_IMG</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64</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服务产品图片</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1290">
                <a:tc>
                  <a:txBody>
                    <a:bodyPr/>
                    <a:lstStyle/>
                    <a:p>
                      <a:pPr algn="ctr">
                        <a:spcAft>
                          <a:spcPts val="0"/>
                        </a:spcAft>
                      </a:pPr>
                      <a:r>
                        <a:rPr lang="en-US" sz="1050" kern="100" dirty="0">
                          <a:effectLst/>
                        </a:rPr>
                        <a:t>PRICE</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价格</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61290">
                <a:tc>
                  <a:txBody>
                    <a:bodyPr/>
                    <a:lstStyle/>
                    <a:p>
                      <a:pPr algn="ctr">
                        <a:spcAft>
                          <a:spcPts val="0"/>
                        </a:spcAft>
                      </a:pPr>
                      <a:r>
                        <a:rPr lang="en-US" sz="1050" kern="100">
                          <a:effectLst/>
                        </a:rPr>
                        <a:t>sales_volume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16</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销量</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323850">
                <a:tc>
                  <a:txBody>
                    <a:bodyPr/>
                    <a:lstStyle/>
                    <a:p>
                      <a:pPr algn="ctr">
                        <a:spcAft>
                          <a:spcPts val="0"/>
                        </a:spcAft>
                      </a:pPr>
                      <a:r>
                        <a:rPr lang="en-US" sz="1050" kern="100" dirty="0">
                          <a:effectLst/>
                        </a:rPr>
                        <a:t>STATUS</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dirty="0">
                          <a:effectLst/>
                        </a:rPr>
                        <a:t>0</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状态（</a:t>
                      </a:r>
                      <a:r>
                        <a:rPr lang="en-US" sz="1050" kern="100" dirty="0">
                          <a:effectLst/>
                        </a:rPr>
                        <a:t>1</a:t>
                      </a:r>
                      <a:r>
                        <a:rPr lang="zh-CN" sz="1050" kern="100" dirty="0">
                          <a:effectLst/>
                        </a:rPr>
                        <a:t>、在线，</a:t>
                      </a:r>
                      <a:r>
                        <a:rPr lang="en-US" sz="1050" kern="100" dirty="0">
                          <a:effectLst/>
                        </a:rPr>
                        <a:t>2</a:t>
                      </a:r>
                      <a:r>
                        <a:rPr lang="zh-CN" sz="1050" kern="100" dirty="0">
                          <a:effectLst/>
                        </a:rPr>
                        <a:t>、下线）</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61290">
                <a:tc>
                  <a:txBody>
                    <a:bodyPr/>
                    <a:lstStyle/>
                    <a:p>
                      <a:pPr algn="ctr">
                        <a:spcAft>
                          <a:spcPts val="0"/>
                        </a:spcAft>
                      </a:pPr>
                      <a:r>
                        <a:rPr lang="en-US" sz="1050" kern="100">
                          <a:effectLst/>
                        </a:rPr>
                        <a:t>RECOMMEND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是否推荐产品</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2560">
                <a:tc>
                  <a:txBody>
                    <a:bodyPr/>
                    <a:lstStyle/>
                    <a:p>
                      <a:pPr algn="ctr">
                        <a:spcAft>
                          <a:spcPts val="0"/>
                        </a:spcAft>
                      </a:pPr>
                      <a:r>
                        <a:rPr lang="en-US" sz="1050" kern="100">
                          <a:effectLst/>
                        </a:rPr>
                        <a:t>HIGH_QUALITY</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是否创业必备</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61290">
                <a:tc>
                  <a:txBody>
                    <a:bodyPr/>
                    <a:lstStyle/>
                    <a:p>
                      <a:pPr algn="ctr">
                        <a:spcAft>
                          <a:spcPts val="0"/>
                        </a:spcAft>
                      </a:pPr>
                      <a:r>
                        <a:rPr lang="en-US" sz="1050" kern="100">
                          <a:effectLst/>
                        </a:rPr>
                        <a:t>CREATE_TIME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date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7</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创建时间</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bl>
          </a:graphicData>
        </a:graphic>
      </p:graphicFrame>
      <p:sp>
        <p:nvSpPr>
          <p:cNvPr id="1048810" name="Rectangle 3"/>
          <p:cNvSpPr>
            <a:spLocks noChangeArrowheads="1"/>
          </p:cNvSpPr>
          <p:nvPr/>
        </p:nvSpPr>
        <p:spPr bwMode="auto">
          <a:xfrm>
            <a:off x="492125" y="477203"/>
            <a:ext cx="3684270" cy="684530"/>
          </a:xfrm>
          <a:prstGeom prst="rect">
            <a:avLst/>
          </a:prstGeom>
          <a:noFill/>
          <a:ln>
            <a:noFill/>
          </a:ln>
          <a:effectLst/>
        </p:spPr>
        <p:txBody>
          <a:bodyPr vert="horz" wrap="square" lIns="91440" tIns="152352" rIns="91440" bIns="4126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1" i="0" u="none" strike="noStrike" cap="none" normalizeH="0" baseline="0" dirty="0">
                <a:ln>
                  <a:noFill/>
                </a:ln>
                <a:solidFill>
                  <a:schemeClr val="tx1"/>
                </a:solidFill>
                <a:effectLst/>
                <a:latin typeface="等线 Light" panose="02010600030101010101" pitchFamily="2" charset="-122"/>
                <a:ea typeface="等线 Light" panose="02010600030101010101" pitchFamily="2" charset="-122"/>
                <a:cs typeface="Times New Roman" panose="02020603050405020304" pitchFamily="18" charset="0"/>
              </a:rPr>
              <a:t>服务商产品</a:t>
            </a:r>
            <a:r>
              <a:rPr kumimoji="0" lang="en-US" altLang="zh-CN" sz="1400" b="1" i="0" u="none" strike="noStrike" cap="none" normalizeH="0" baseline="0" dirty="0">
                <a:ln>
                  <a:noFill/>
                </a:ln>
                <a:solidFill>
                  <a:schemeClr val="tx1"/>
                </a:solidFill>
                <a:effectLst/>
                <a:latin typeface="等线 Light" panose="02010600030101010101" pitchFamily="2" charset="-122"/>
                <a:ea typeface="等线 Light" panose="02010600030101010101" pitchFamily="2" charset="-122"/>
                <a:cs typeface="Times New Roman" panose="02020603050405020304" pitchFamily="18" charset="0"/>
              </a:rPr>
              <a:t>[PROVIDER_PRODUCT]</a:t>
            </a:r>
            <a:endParaRPr kumimoji="0" lang="en-US" altLang="zh-CN" sz="1200" b="1" i="0" u="none" strike="noStrike" cap="none" normalizeH="0" baseline="0" dirty="0">
              <a:ln>
                <a:noFill/>
              </a:ln>
              <a:solidFill>
                <a:schemeClr val="tx1"/>
              </a:solidFill>
              <a:effectLst/>
              <a:latin typeface="等线 Light" panose="02010600030101010101" pitchFamily="2" charset="-122"/>
              <a:ea typeface="等线 Light"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194322" name="表格 3"/>
          <p:cNvGraphicFramePr>
            <a:graphicFrameLocks noGrp="1"/>
          </p:cNvGraphicFramePr>
          <p:nvPr>
            <p:custDataLst>
              <p:tags r:id="rId2"/>
            </p:custDataLst>
          </p:nvPr>
        </p:nvGraphicFramePr>
        <p:xfrm>
          <a:off x="4537710" y="938530"/>
          <a:ext cx="4470400" cy="2493645"/>
        </p:xfrm>
        <a:graphic>
          <a:graphicData uri="http://schemas.openxmlformats.org/drawingml/2006/table">
            <a:tbl>
              <a:tblPr firstRow="1" firstCol="1" bandRow="1">
                <a:tableStyleId>{5C22544A-7EE6-4342-B048-85BDC9FD1C3A}</a:tableStyleId>
              </a:tblPr>
              <a:tblGrid>
                <a:gridCol w="1341755"/>
                <a:gridCol w="670560"/>
                <a:gridCol w="445770"/>
                <a:gridCol w="447040"/>
                <a:gridCol w="1565275"/>
              </a:tblGrid>
              <a:tr h="383540">
                <a:tc>
                  <a:txBody>
                    <a:bodyPr/>
                    <a:lstStyle/>
                    <a:p>
                      <a:pPr algn="ctr">
                        <a:spcAft>
                          <a:spcPts val="0"/>
                        </a:spcAft>
                      </a:pPr>
                      <a:r>
                        <a:rPr lang="zh-CN" sz="1050" kern="100" dirty="0">
                          <a:effectLst/>
                        </a:rPr>
                        <a:t>字段名称</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字段类型</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字段长度</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字段精度</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字段注释</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92405">
                <a:tc>
                  <a:txBody>
                    <a:bodyPr/>
                    <a:lstStyle/>
                    <a:p>
                      <a:pPr algn="ctr">
                        <a:spcAft>
                          <a:spcPts val="0"/>
                        </a:spcAft>
                      </a:pPr>
                      <a:r>
                        <a:rPr lang="en-US" sz="1050" kern="100">
                          <a:effectLst/>
                        </a:rPr>
                        <a:t>CONTENT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1024</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评价内容</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91135">
                <a:tc>
                  <a:txBody>
                    <a:bodyPr/>
                    <a:lstStyle/>
                    <a:p>
                      <a:pPr algn="ctr">
                        <a:spcAft>
                          <a:spcPts val="0"/>
                        </a:spcAft>
                      </a:pPr>
                      <a:r>
                        <a:rPr lang="en-US" sz="1050" kern="100">
                          <a:effectLst/>
                        </a:rPr>
                        <a:t>JUDGE_TIME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date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7</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评价时间</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92405">
                <a:tc>
                  <a:txBody>
                    <a:bodyPr/>
                    <a:lstStyle/>
                    <a:p>
                      <a:pPr algn="ctr">
                        <a:spcAft>
                          <a:spcPts val="0"/>
                        </a:spcAft>
                      </a:pPr>
                      <a:r>
                        <a:rPr lang="en-US" sz="1050" kern="100">
                          <a:effectLst/>
                        </a:rPr>
                        <a:t>TAGS</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1024</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评价标签</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91135">
                <a:tc>
                  <a:txBody>
                    <a:bodyPr/>
                    <a:lstStyle/>
                    <a:p>
                      <a:pPr algn="ctr">
                        <a:spcAft>
                          <a:spcPts val="0"/>
                        </a:spcAft>
                      </a:pPr>
                      <a:r>
                        <a:rPr lang="en-US" sz="1050" kern="100">
                          <a:effectLst/>
                        </a:rPr>
                        <a:t>MEMBER_ID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会员</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383540">
                <a:tc>
                  <a:txBody>
                    <a:bodyPr/>
                    <a:lstStyle/>
                    <a:p>
                      <a:pPr algn="ctr">
                        <a:spcAft>
                          <a:spcPts val="0"/>
                        </a:spcAft>
                      </a:pPr>
                      <a:r>
                        <a:rPr lang="en-US" sz="1050" kern="100">
                          <a:effectLst/>
                        </a:rPr>
                        <a:t>TYPE</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22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评价类型（</a:t>
                      </a:r>
                      <a:r>
                        <a:rPr lang="en-US" sz="1050" kern="100">
                          <a:effectLst/>
                        </a:rPr>
                        <a:t>1</a:t>
                      </a:r>
                      <a:r>
                        <a:rPr lang="zh-CN" sz="1050" kern="100">
                          <a:effectLst/>
                        </a:rPr>
                        <a:t>、好评，</a:t>
                      </a:r>
                      <a:r>
                        <a:rPr lang="en-US" sz="1050" kern="100">
                          <a:effectLst/>
                        </a:rPr>
                        <a:t>2</a:t>
                      </a:r>
                      <a:r>
                        <a:rPr lang="zh-CN" sz="1050" kern="100">
                          <a:effectLst/>
                        </a:rPr>
                        <a:t>、中评，</a:t>
                      </a:r>
                      <a:r>
                        <a:rPr lang="en-US" sz="1050" kern="100">
                          <a:effectLst/>
                        </a:rPr>
                        <a:t>3</a:t>
                      </a:r>
                      <a:r>
                        <a:rPr lang="zh-CN" sz="1050" kern="100">
                          <a:effectLst/>
                        </a:rPr>
                        <a:t>、差评）</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383540">
                <a:tc>
                  <a:txBody>
                    <a:bodyPr/>
                    <a:lstStyle/>
                    <a:p>
                      <a:pPr algn="ctr">
                        <a:spcAft>
                          <a:spcPts val="0"/>
                        </a:spcAft>
                      </a:pPr>
                      <a:r>
                        <a:rPr lang="en-US" sz="1050" kern="100" dirty="0">
                          <a:effectLst/>
                        </a:rPr>
                        <a:t>STATUS</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dirty="0">
                          <a:effectLst/>
                        </a:rPr>
                        <a:t>22</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0</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a:effectLst/>
                        </a:rPr>
                        <a:t>评价状态（</a:t>
                      </a:r>
                      <a:r>
                        <a:rPr lang="en-US" sz="1050" kern="100">
                          <a:effectLst/>
                        </a:rPr>
                        <a:t>1</a:t>
                      </a:r>
                      <a:r>
                        <a:rPr lang="zh-CN" sz="1050" kern="100">
                          <a:effectLst/>
                        </a:rPr>
                        <a:t>、未评价，</a:t>
                      </a:r>
                      <a:r>
                        <a:rPr lang="en-US" sz="1050" kern="100">
                          <a:effectLst/>
                        </a:rPr>
                        <a:t>2</a:t>
                      </a:r>
                      <a:r>
                        <a:rPr lang="zh-CN" sz="1050" kern="100">
                          <a:effectLst/>
                        </a:rPr>
                        <a:t>、已评价）</a:t>
                      </a:r>
                      <a:endParaRPr lang="zh-CN" sz="1050" kern="100">
                        <a:effectLst/>
                        <a:latin typeface="Times New Roman" panose="02020603050405020304" pitchFamily="18" charset="0"/>
                        <a:ea typeface="宋体" panose="02010600030101010101" pitchFamily="2" charset="-122"/>
                      </a:endParaRPr>
                    </a:p>
                  </a:txBody>
                  <a:tcPr marL="0" marR="0" marT="0" marB="0" anchor="ctr"/>
                </a:tc>
              </a:tr>
              <a:tr h="192405">
                <a:tc>
                  <a:txBody>
                    <a:bodyPr/>
                    <a:lstStyle/>
                    <a:p>
                      <a:pPr algn="ctr">
                        <a:spcAft>
                          <a:spcPts val="0"/>
                        </a:spcAft>
                      </a:pP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主键</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91135">
                <a:tc>
                  <a:txBody>
                    <a:bodyPr/>
                    <a:lstStyle/>
                    <a:p>
                      <a:pPr algn="ctr">
                        <a:spcAft>
                          <a:spcPts val="0"/>
                        </a:spcAft>
                      </a:pPr>
                      <a:r>
                        <a:rPr lang="en-US" sz="1050" kern="100">
                          <a:effectLst/>
                        </a:rPr>
                        <a:t>ORDER_ID</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dirty="0">
                          <a:effectLst/>
                        </a:rPr>
                        <a:t>32</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业务订单</a:t>
                      </a:r>
                      <a:r>
                        <a:rPr lang="en-US" sz="1050" kern="100" dirty="0">
                          <a:effectLst/>
                        </a:rPr>
                        <a:t>id</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r h="192405">
                <a:tc>
                  <a:txBody>
                    <a:bodyPr/>
                    <a:lstStyle/>
                    <a:p>
                      <a:pPr algn="ctr">
                        <a:spcAft>
                          <a:spcPts val="0"/>
                        </a:spcAft>
                      </a:pPr>
                      <a:r>
                        <a:rPr lang="en-US" sz="1050" kern="100" dirty="0">
                          <a:effectLst/>
                        </a:rPr>
                        <a:t>PROVIDER_ID</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zh-CN" sz="1050" kern="100" dirty="0">
                          <a:effectLst/>
                        </a:rPr>
                        <a:t>服务商</a:t>
                      </a:r>
                      <a:r>
                        <a:rPr lang="en-US" sz="1050" kern="100" dirty="0">
                          <a:effectLst/>
                        </a:rPr>
                        <a:t>id</a:t>
                      </a:r>
                      <a:endParaRPr lang="zh-CN" sz="1050" kern="100" dirty="0">
                        <a:effectLst/>
                        <a:latin typeface="Times New Roman" panose="02020603050405020304" pitchFamily="18" charset="0"/>
                        <a:ea typeface="宋体" panose="02010600030101010101" pitchFamily="2" charset="-122"/>
                      </a:endParaRPr>
                    </a:p>
                  </a:txBody>
                  <a:tcPr marL="0" marR="0" marT="0" marB="0" anchor="ctr"/>
                </a:tc>
              </a:tr>
            </a:tbl>
          </a:graphicData>
        </a:graphic>
      </p:graphicFrame>
      <p:sp>
        <p:nvSpPr>
          <p:cNvPr id="1048813" name="Rectangle 1"/>
          <p:cNvSpPr>
            <a:spLocks noChangeArrowheads="1"/>
          </p:cNvSpPr>
          <p:nvPr/>
        </p:nvSpPr>
        <p:spPr bwMode="auto">
          <a:xfrm>
            <a:off x="4559484" y="476494"/>
            <a:ext cx="2252345" cy="622935"/>
          </a:xfrm>
          <a:prstGeom prst="rect">
            <a:avLst/>
          </a:prstGeom>
          <a:noFill/>
          <a:ln>
            <a:noFill/>
          </a:ln>
          <a:effectLst/>
        </p:spPr>
        <p:txBody>
          <a:bodyPr vert="horz" wrap="none" lIns="91440" tIns="152352" rIns="91440" bIns="4126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1" i="0" u="none" strike="noStrike" cap="none" normalizeH="0" baseline="0" dirty="0">
                <a:ln>
                  <a:noFill/>
                </a:ln>
                <a:effectLst/>
                <a:latin typeface="等线 Light" panose="02010600030101010101" pitchFamily="2" charset="-122"/>
                <a:ea typeface="等线 Light" panose="02010600030101010101" pitchFamily="2" charset="-122"/>
                <a:cs typeface="等线 Light" panose="02010600030101010101" pitchFamily="2" charset="-122"/>
              </a:rPr>
              <a:t>服务评价</a:t>
            </a:r>
            <a:r>
              <a:rPr kumimoji="0" lang="zh-CN" altLang="en-US" sz="1400" b="1" i="0" u="none" strike="noStrike" cap="none" normalizeH="0" baseline="0" dirty="0">
                <a:ln>
                  <a:noFill/>
                </a:ln>
                <a:effectLst/>
                <a:latin typeface="等线 Light" panose="02010600030101010101" pitchFamily="2" charset="-122"/>
                <a:ea typeface="等线 Light" panose="02010600030101010101" pitchFamily="2" charset="-122"/>
                <a:cs typeface="等线 Light" panose="02010600030101010101" pitchFamily="2" charset="-122"/>
              </a:rPr>
              <a:t> </a:t>
            </a:r>
            <a:r>
              <a:rPr kumimoji="0" lang="en-US" altLang="zh-CN" sz="1400" b="1" i="0" u="none" strike="noStrike" cap="none" normalizeH="0" baseline="0" dirty="0">
                <a:ln>
                  <a:noFill/>
                </a:ln>
                <a:effectLst/>
                <a:latin typeface="等线 Light" panose="02010600030101010101" pitchFamily="2" charset="-122"/>
                <a:ea typeface="等线 Light" panose="02010600030101010101" pitchFamily="2" charset="-122"/>
                <a:cs typeface="等线 Light" panose="02010600030101010101" pitchFamily="2" charset="-122"/>
              </a:rPr>
              <a:t>[SERVICE_JUDGE]</a:t>
            </a:r>
            <a:endParaRPr kumimoji="0" lang="en-US" altLang="zh-CN" sz="1400" b="1" i="0" u="none" strike="noStrike" cap="none" normalizeH="0" baseline="0" dirty="0">
              <a:ln>
                <a:noFill/>
              </a:ln>
              <a:effectLst/>
              <a:latin typeface="等线 Light" panose="02010600030101010101" pitchFamily="2" charset="-122"/>
              <a:ea typeface="等线 Light" panose="02010600030101010101" pitchFamily="2" charset="-122"/>
              <a:cs typeface="等线 Light"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effectLst/>
              <a:latin typeface="等线 Light" panose="02010600030101010101" pitchFamily="2" charset="-122"/>
              <a:ea typeface="等线 Light" panose="02010600030101010101" pitchFamily="2" charset="-122"/>
              <a:cs typeface="等线 Light" panose="02010600030101010101" pitchFamily="2" charset="-122"/>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itle 1"/>
          <p:cNvSpPr txBox="1"/>
          <p:nvPr/>
        </p:nvSpPr>
        <p:spPr>
          <a:xfrm>
            <a:off x="294509" y="257440"/>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pPr>
            <a:r>
              <a:rPr kumimoji="0" lang="zh-CN" altLang="en-US" sz="24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rPr>
              <a:t>系统架构图</a:t>
            </a:r>
            <a:r>
              <a:rPr kumimoji="0" lang="zh-CN" altLang="en-US" sz="18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rPr>
              <a:t>：</a:t>
            </a:r>
            <a:endParaRPr kumimoji="0" lang="en-GB" altLang="zh-CN" sz="1800" b="0"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5090" y="592304"/>
            <a:ext cx="4623023" cy="4273073"/>
          </a:xfrm>
          <a:prstGeom prst="rect">
            <a:avLst/>
          </a:prstGeom>
        </p:spPr>
      </p:pic>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0A9B5"/>
                </a:solidFill>
                <a:latin typeface="微软雅黑" panose="020B0503020204020204" pitchFamily="34" charset="-122"/>
                <a:ea typeface="微软雅黑" panose="020B0503020204020204" pitchFamily="34" charset="-122"/>
              </a:rPr>
              <a:t>1.</a:t>
            </a:r>
            <a:r>
              <a:rPr lang="zh-CN" altLang="en-US" sz="1800" dirty="0">
                <a:solidFill>
                  <a:srgbClr val="70A9B5"/>
                </a:solidFill>
                <a:latin typeface="微软雅黑" panose="020B0503020204020204" pitchFamily="34" charset="-122"/>
                <a:ea typeface="微软雅黑" panose="020B0503020204020204" pitchFamily="34" charset="-122"/>
              </a:rPr>
              <a:t>商品信息展示</a:t>
            </a:r>
            <a:endParaRPr lang="zh-CN" altLang="en-US" sz="1800" dirty="0">
              <a:solidFill>
                <a:srgbClr val="70A9B5"/>
              </a:solidFill>
              <a:latin typeface="微软雅黑" panose="020B0503020204020204" pitchFamily="34" charset="-122"/>
              <a:ea typeface="微软雅黑" panose="020B0503020204020204" pitchFamily="34" charset="-122"/>
            </a:endParaRPr>
          </a:p>
        </p:txBody>
      </p:sp>
      <p:pic>
        <p:nvPicPr>
          <p:cNvPr id="2097205" name="图片 6"/>
          <p:cNvPicPr>
            <a:picLocks noChangeAspect="1"/>
          </p:cNvPicPr>
          <p:nvPr/>
        </p:nvPicPr>
        <p:blipFill>
          <a:blip r:embed="rId1"/>
          <a:stretch>
            <a:fillRect/>
          </a:stretch>
        </p:blipFill>
        <p:spPr>
          <a:xfrm>
            <a:off x="683568" y="843558"/>
            <a:ext cx="7812360" cy="335002"/>
          </a:xfrm>
          <a:prstGeom prst="rect">
            <a:avLst/>
          </a:prstGeom>
        </p:spPr>
      </p:pic>
      <p:sp>
        <p:nvSpPr>
          <p:cNvPr id="1048821" name="文本框 8"/>
          <p:cNvSpPr txBox="1"/>
          <p:nvPr/>
        </p:nvSpPr>
        <p:spPr>
          <a:xfrm>
            <a:off x="683568" y="1314465"/>
            <a:ext cx="7416824" cy="1234440"/>
          </a:xfrm>
          <a:prstGeom prst="rect">
            <a:avLst/>
          </a:prstGeom>
          <a:noFill/>
        </p:spPr>
        <p:txBody>
          <a:bodyPr wrap="square" rtlCol="0">
            <a:spAutoFit/>
          </a:bodyPr>
          <a:lstStyle/>
          <a:p>
            <a:pPr>
              <a:lnSpc>
                <a:spcPct val="150000"/>
              </a:lnSpc>
            </a:pPr>
            <a:r>
              <a:rPr lang="en-US" altLang="zh-CN" b="1" dirty="0">
                <a:solidFill>
                  <a:schemeClr val="tx1">
                    <a:lumMod val="75000"/>
                    <a:lumOff val="25000"/>
                  </a:schemeClr>
                </a:solidFill>
                <a:latin typeface="黑体" panose="02010609060101010101" charset="-122"/>
                <a:ea typeface="黑体" panose="02010609060101010101" charset="-122"/>
              </a:rPr>
              <a:t>&lt;1&gt;</a:t>
            </a:r>
            <a:r>
              <a:rPr lang="zh-CN" altLang="en-US" b="1" dirty="0">
                <a:solidFill>
                  <a:schemeClr val="tx1">
                    <a:lumMod val="75000"/>
                    <a:lumOff val="25000"/>
                  </a:schemeClr>
                </a:solidFill>
                <a:latin typeface="黑体" panose="02010609060101010101" charset="-122"/>
                <a:ea typeface="黑体" panose="02010609060101010101" charset="-122"/>
              </a:rPr>
              <a:t>显示登录信息</a:t>
            </a:r>
            <a:endParaRPr lang="en-US" altLang="zh-CN" b="1" dirty="0">
              <a:solidFill>
                <a:schemeClr val="tx1">
                  <a:lumMod val="75000"/>
                  <a:lumOff val="25000"/>
                </a:schemeClr>
              </a:solidFill>
              <a:latin typeface="黑体" panose="02010609060101010101" charset="-122"/>
              <a:ea typeface="黑体" panose="02010609060101010101" charset="-122"/>
            </a:endParaRPr>
          </a:p>
          <a:p>
            <a:pPr indent="457200">
              <a:lnSpc>
                <a:spcPct val="150000"/>
              </a:lnSpc>
            </a:pP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登录时把登录用户的信息和购物车内商品数目放入</a:t>
            </a:r>
            <a:r>
              <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rPr>
              <a:t>session</a:t>
            </a: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内，前端页面用以显示</a:t>
            </a:r>
            <a:endPar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endParaRPr>
          </a:p>
        </p:txBody>
      </p:sp>
      <p:sp>
        <p:nvSpPr>
          <p:cNvPr id="1048822" name="文本框 9"/>
          <p:cNvSpPr txBox="1"/>
          <p:nvPr/>
        </p:nvSpPr>
        <p:spPr>
          <a:xfrm>
            <a:off x="683568" y="2643758"/>
            <a:ext cx="7416824" cy="861774"/>
          </a:xfrm>
          <a:prstGeom prst="rect">
            <a:avLst/>
          </a:prstGeom>
          <a:noFill/>
        </p:spPr>
        <p:txBody>
          <a:bodyPr wrap="square" rtlCol="0">
            <a:spAutoFit/>
          </a:bodyPr>
          <a:lstStyle/>
          <a:p>
            <a:r>
              <a:rPr lang="en-US" altLang="zh-CN" b="1" dirty="0">
                <a:solidFill>
                  <a:schemeClr val="tx1">
                    <a:lumMod val="75000"/>
                    <a:lumOff val="25000"/>
                  </a:schemeClr>
                </a:solidFill>
                <a:latin typeface="黑体" panose="02010609060101010101" charset="-122"/>
                <a:ea typeface="黑体" panose="02010609060101010101" charset="-122"/>
              </a:rPr>
              <a:t>&lt;2&gt;</a:t>
            </a:r>
            <a:r>
              <a:rPr lang="zh-CN" altLang="en-US" b="1" dirty="0">
                <a:solidFill>
                  <a:schemeClr val="tx1">
                    <a:lumMod val="75000"/>
                    <a:lumOff val="25000"/>
                  </a:schemeClr>
                </a:solidFill>
                <a:latin typeface="黑体" panose="02010609060101010101" charset="-122"/>
                <a:ea typeface="黑体" panose="02010609060101010101" charset="-122"/>
              </a:rPr>
              <a:t>退出登录</a:t>
            </a:r>
            <a:endParaRPr lang="en-US" altLang="zh-CN" b="1" dirty="0">
              <a:solidFill>
                <a:schemeClr val="tx1">
                  <a:lumMod val="75000"/>
                  <a:lumOff val="25000"/>
                </a:schemeClr>
              </a:solidFill>
              <a:latin typeface="黑体" panose="02010609060101010101" charset="-122"/>
              <a:ea typeface="黑体" panose="02010609060101010101" charset="-122"/>
            </a:endParaRPr>
          </a:p>
          <a:p>
            <a:pPr indent="457200"/>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点击退出按钮并确认，后台清空登录信息，此时点击</a:t>
            </a:r>
            <a:r>
              <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rPr>
              <a:t>[</a:t>
            </a: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立即购买、购物车、我的订单</a:t>
            </a:r>
            <a:r>
              <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rPr>
              <a:t>]</a:t>
            </a: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弹出请登录的提示框</a:t>
            </a:r>
            <a:endPar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endParaRPr>
          </a:p>
        </p:txBody>
      </p:sp>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0A9B5"/>
                </a:solidFill>
                <a:latin typeface="微软雅黑" panose="020B0503020204020204" pitchFamily="34" charset="-122"/>
                <a:ea typeface="微软雅黑" panose="020B0503020204020204" pitchFamily="34" charset="-122"/>
              </a:rPr>
              <a:t>3.</a:t>
            </a:r>
            <a:r>
              <a:rPr lang="zh-CN" altLang="en-US" sz="1800" dirty="0">
                <a:solidFill>
                  <a:srgbClr val="70A9B5"/>
                </a:solidFill>
                <a:latin typeface="微软雅黑" panose="020B0503020204020204" pitchFamily="34" charset="-122"/>
                <a:ea typeface="微软雅黑" panose="020B0503020204020204" pitchFamily="34" charset="-122"/>
              </a:rPr>
              <a:t>商品信息展示</a:t>
            </a:r>
            <a:endParaRPr lang="zh-CN" altLang="en-US" sz="1800" dirty="0">
              <a:solidFill>
                <a:srgbClr val="70A9B5"/>
              </a:solidFill>
              <a:latin typeface="微软雅黑" panose="020B0503020204020204" pitchFamily="34" charset="-122"/>
              <a:ea typeface="微软雅黑" panose="020B0503020204020204" pitchFamily="34" charset="-122"/>
            </a:endParaRPr>
          </a:p>
        </p:txBody>
      </p:sp>
      <p:pic>
        <p:nvPicPr>
          <p:cNvPr id="2097206" name="图片 2"/>
          <p:cNvPicPr>
            <a:picLocks noChangeAspect="1"/>
          </p:cNvPicPr>
          <p:nvPr/>
        </p:nvPicPr>
        <p:blipFill>
          <a:blip r:embed="rId1"/>
          <a:stretch>
            <a:fillRect/>
          </a:stretch>
        </p:blipFill>
        <p:spPr>
          <a:xfrm>
            <a:off x="755576" y="627534"/>
            <a:ext cx="6343650" cy="933450"/>
          </a:xfrm>
          <a:prstGeom prst="rect">
            <a:avLst/>
          </a:prstGeom>
        </p:spPr>
      </p:pic>
      <p:sp>
        <p:nvSpPr>
          <p:cNvPr id="1048824" name="文本框 3"/>
          <p:cNvSpPr txBox="1"/>
          <p:nvPr/>
        </p:nvSpPr>
        <p:spPr>
          <a:xfrm>
            <a:off x="611560" y="1779662"/>
            <a:ext cx="7344816" cy="2915222"/>
          </a:xfrm>
          <a:prstGeom prst="rect">
            <a:avLst/>
          </a:prstGeom>
          <a:noFill/>
        </p:spPr>
        <p:txBody>
          <a:bodyPr wrap="square" rtlCol="0">
            <a:spAutoFit/>
          </a:bodyPr>
          <a:lstStyle/>
          <a:p>
            <a:r>
              <a:rPr lang="en-US" altLang="zh-CN" dirty="0">
                <a:solidFill>
                  <a:schemeClr val="tx1">
                    <a:lumMod val="75000"/>
                    <a:lumOff val="25000"/>
                  </a:schemeClr>
                </a:solidFill>
                <a:latin typeface="黑体" panose="02010609060101010101" charset="-122"/>
                <a:ea typeface="黑体" panose="02010609060101010101" charset="-122"/>
              </a:rPr>
              <a:t>&lt;3&gt;</a:t>
            </a:r>
            <a:r>
              <a:rPr lang="zh-CN" altLang="en-US" dirty="0">
                <a:solidFill>
                  <a:schemeClr val="tx1">
                    <a:lumMod val="75000"/>
                    <a:lumOff val="25000"/>
                  </a:schemeClr>
                </a:solidFill>
                <a:latin typeface="黑体" panose="02010609060101010101" charset="-122"/>
                <a:ea typeface="黑体" panose="02010609060101010101" charset="-122"/>
              </a:rPr>
              <a:t>产品信息搜索</a:t>
            </a:r>
            <a:endParaRPr lang="en-US" altLang="zh-CN" dirty="0">
              <a:solidFill>
                <a:schemeClr val="tx1">
                  <a:lumMod val="75000"/>
                  <a:lumOff val="25000"/>
                </a:schemeClr>
              </a:solidFill>
              <a:latin typeface="黑体" panose="02010609060101010101" charset="-122"/>
              <a:ea typeface="黑体" panose="02010609060101010101" charset="-122"/>
            </a:endParaRPr>
          </a:p>
          <a:p>
            <a:pPr indent="457200">
              <a:lnSpc>
                <a:spcPct val="150000"/>
              </a:lnSpc>
            </a:pP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产品信息展示</a:t>
            </a:r>
            <a:endPar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endParaRPr>
          </a:p>
          <a:p>
            <a:pPr>
              <a:lnSpc>
                <a:spcPct val="150000"/>
              </a:lnSpc>
            </a:pP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产品信息分页展示，所展示信息的起始位置和每页展示的信息条数作为参数传给控制器执行</a:t>
            </a:r>
            <a:r>
              <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rPr>
              <a:t>limit(pageStart,pageSize)</a:t>
            </a: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查询</a:t>
            </a:r>
            <a:endPar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endParaRPr>
          </a:p>
          <a:p>
            <a:pPr indent="457200">
              <a:lnSpc>
                <a:spcPct val="150000"/>
              </a:lnSpc>
            </a:pP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按不同方式（产品或服务商）搜索产品信息</a:t>
            </a:r>
            <a:endPar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endParaRPr>
          </a:p>
          <a:p>
            <a:pPr>
              <a:lnSpc>
                <a:spcPct val="150000"/>
              </a:lnSpc>
            </a:pP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通过样式表的不同选择搜索方式，</a:t>
            </a:r>
            <a:r>
              <a:rPr lang="en-US" altLang="zh-CN" sz="1600" dirty="0" err="1">
                <a:solidFill>
                  <a:schemeClr val="tx1">
                    <a:lumMod val="75000"/>
                    <a:lumOff val="25000"/>
                  </a:schemeClr>
                </a:solidFill>
                <a:latin typeface="Adobe 楷体 Std R" panose="02020400000000000000" pitchFamily="18" charset="-122"/>
                <a:ea typeface="Adobe 楷体 Std R" panose="02020400000000000000" pitchFamily="18" charset="-122"/>
              </a:rPr>
              <a:t>jquery</a:t>
            </a: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获取事先写入页面和输入的值，作为方法的参数传入控制器，并执行查询操作</a:t>
            </a:r>
            <a:endPar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endParaRPr>
          </a:p>
          <a:p>
            <a:pPr>
              <a:lnSpc>
                <a:spcPct val="150000"/>
              </a:lnSpc>
            </a:pPr>
            <a:r>
              <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rPr>
              <a:t>input</a:t>
            </a: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输入框增加</a:t>
            </a:r>
            <a:r>
              <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rPr>
              <a:t>onkeydown</a:t>
            </a: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事件、按</a:t>
            </a:r>
            <a:r>
              <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rPr>
              <a:t>enter(keyCode =13)</a:t>
            </a: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键搜索</a:t>
            </a:r>
            <a:endPar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endParaRPr>
          </a:p>
        </p:txBody>
      </p:sp>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5"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0A9B5"/>
                </a:solidFill>
                <a:latin typeface="微软雅黑" panose="020B0503020204020204" pitchFamily="34" charset="-122"/>
                <a:ea typeface="微软雅黑" panose="020B0503020204020204" pitchFamily="34" charset="-122"/>
              </a:rPr>
              <a:t>3.</a:t>
            </a:r>
            <a:r>
              <a:rPr lang="zh-CN" altLang="en-US" sz="1800" dirty="0">
                <a:solidFill>
                  <a:srgbClr val="70A9B5"/>
                </a:solidFill>
                <a:latin typeface="微软雅黑" panose="020B0503020204020204" pitchFamily="34" charset="-122"/>
                <a:ea typeface="微软雅黑" panose="020B0503020204020204" pitchFamily="34" charset="-122"/>
              </a:rPr>
              <a:t>商品信息展示</a:t>
            </a:r>
            <a:endParaRPr lang="zh-CN" altLang="en-US" sz="1800" dirty="0">
              <a:solidFill>
                <a:srgbClr val="70A9B5"/>
              </a:solidFill>
              <a:latin typeface="微软雅黑" panose="020B0503020204020204" pitchFamily="34" charset="-122"/>
              <a:ea typeface="微软雅黑" panose="020B0503020204020204" pitchFamily="34" charset="-122"/>
            </a:endParaRPr>
          </a:p>
        </p:txBody>
      </p:sp>
      <p:pic>
        <p:nvPicPr>
          <p:cNvPr id="2097207" name="图片 4"/>
          <p:cNvPicPr>
            <a:picLocks noChangeAspect="1"/>
          </p:cNvPicPr>
          <p:nvPr/>
        </p:nvPicPr>
        <p:blipFill>
          <a:blip r:embed="rId1"/>
          <a:stretch>
            <a:fillRect/>
          </a:stretch>
        </p:blipFill>
        <p:spPr>
          <a:xfrm>
            <a:off x="655529" y="843558"/>
            <a:ext cx="2085975" cy="523875"/>
          </a:xfrm>
          <a:prstGeom prst="rect">
            <a:avLst/>
          </a:prstGeom>
        </p:spPr>
      </p:pic>
      <p:sp>
        <p:nvSpPr>
          <p:cNvPr id="1048826" name="文本框 5"/>
          <p:cNvSpPr txBox="1"/>
          <p:nvPr/>
        </p:nvSpPr>
        <p:spPr>
          <a:xfrm>
            <a:off x="655529" y="1707654"/>
            <a:ext cx="7588879" cy="1991892"/>
          </a:xfrm>
          <a:prstGeom prst="rect">
            <a:avLst/>
          </a:prstGeom>
          <a:noFill/>
        </p:spPr>
        <p:txBody>
          <a:bodyPr wrap="square" rtlCol="0">
            <a:spAutoFit/>
          </a:bodyPr>
          <a:lstStyle/>
          <a:p>
            <a:pPr>
              <a:lnSpc>
                <a:spcPct val="150000"/>
              </a:lnSpc>
            </a:pPr>
            <a:r>
              <a:rPr lang="en-US" altLang="zh-CN" dirty="0">
                <a:solidFill>
                  <a:schemeClr val="tx1">
                    <a:lumMod val="75000"/>
                    <a:lumOff val="25000"/>
                  </a:schemeClr>
                </a:solidFill>
                <a:latin typeface="黑体" panose="02010609060101010101" charset="-122"/>
                <a:ea typeface="黑体" panose="02010609060101010101" charset="-122"/>
              </a:rPr>
              <a:t>&lt;4&gt;</a:t>
            </a:r>
            <a:r>
              <a:rPr lang="zh-CN" altLang="en-US" dirty="0">
                <a:solidFill>
                  <a:schemeClr val="tx1">
                    <a:lumMod val="75000"/>
                    <a:lumOff val="25000"/>
                  </a:schemeClr>
                </a:solidFill>
                <a:latin typeface="黑体" panose="02010609060101010101" charset="-122"/>
                <a:ea typeface="黑体" panose="02010609060101010101" charset="-122"/>
              </a:rPr>
              <a:t>按价格排序</a:t>
            </a:r>
            <a:endParaRPr lang="en-US" altLang="zh-CN" dirty="0">
              <a:solidFill>
                <a:schemeClr val="tx1">
                  <a:lumMod val="75000"/>
                  <a:lumOff val="25000"/>
                </a:schemeClr>
              </a:solidFill>
              <a:latin typeface="黑体" panose="02010609060101010101" charset="-122"/>
              <a:ea typeface="黑体" panose="02010609060101010101" charset="-122"/>
            </a:endParaRPr>
          </a:p>
          <a:p>
            <a:pPr indent="457200">
              <a:lnSpc>
                <a:spcPct val="150000"/>
              </a:lnSpc>
            </a:pP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单击价格按钮，按价格正序</a:t>
            </a:r>
            <a:r>
              <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rPr>
              <a:t>/</a:t>
            </a: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逆序显示商品信息</a:t>
            </a:r>
            <a:endPar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endParaRPr>
          </a:p>
          <a:p>
            <a:pPr>
              <a:lnSpc>
                <a:spcPct val="150000"/>
              </a:lnSpc>
            </a:pPr>
            <a:r>
              <a:rPr lang="en-US" altLang="zh-CN" dirty="0">
                <a:solidFill>
                  <a:schemeClr val="tx1">
                    <a:lumMod val="75000"/>
                    <a:lumOff val="25000"/>
                  </a:schemeClr>
                </a:solidFill>
                <a:latin typeface="黑体" panose="02010609060101010101" charset="-122"/>
                <a:ea typeface="黑体" panose="02010609060101010101" charset="-122"/>
              </a:rPr>
              <a:t>&lt;5&gt;</a:t>
            </a:r>
            <a:r>
              <a:rPr lang="zh-CN" altLang="en-US" dirty="0">
                <a:solidFill>
                  <a:schemeClr val="tx1">
                    <a:lumMod val="75000"/>
                    <a:lumOff val="25000"/>
                  </a:schemeClr>
                </a:solidFill>
                <a:latin typeface="黑体" panose="02010609060101010101" charset="-122"/>
                <a:ea typeface="黑体" panose="02010609060101010101" charset="-122"/>
              </a:rPr>
              <a:t>立即购买</a:t>
            </a:r>
            <a:endParaRPr lang="en-US" altLang="zh-CN" dirty="0">
              <a:solidFill>
                <a:schemeClr val="tx1">
                  <a:lumMod val="75000"/>
                  <a:lumOff val="25000"/>
                </a:schemeClr>
              </a:solidFill>
              <a:latin typeface="黑体" panose="02010609060101010101" charset="-122"/>
              <a:ea typeface="黑体" panose="02010609060101010101" charset="-122"/>
            </a:endParaRPr>
          </a:p>
          <a:p>
            <a:pPr indent="457200">
              <a:lnSpc>
                <a:spcPct val="150000"/>
              </a:lnSpc>
            </a:pP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点击</a:t>
            </a:r>
            <a:r>
              <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rPr>
              <a:t>[</a:t>
            </a: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立即购买</a:t>
            </a:r>
            <a:r>
              <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rPr>
              <a:t>]</a:t>
            </a:r>
            <a:r>
              <a:rPr lang="zh-CN" altLang="en-US" sz="1600" dirty="0">
                <a:solidFill>
                  <a:schemeClr val="tx1">
                    <a:lumMod val="75000"/>
                    <a:lumOff val="25000"/>
                  </a:schemeClr>
                </a:solidFill>
                <a:latin typeface="Adobe 楷体 Std R" panose="02020400000000000000" pitchFamily="18" charset="-122"/>
                <a:ea typeface="Adobe 楷体 Std R" panose="02020400000000000000" pitchFamily="18" charset="-122"/>
              </a:rPr>
              <a:t> ，若已存在未付款订单，则显示此订单信息；若不存在，则新建订单信息。等待支付，若支付成功，则修改订单的状态为“已支付”</a:t>
            </a:r>
            <a:endParaRPr lang="en-US" altLang="zh-CN" sz="1600" dirty="0">
              <a:solidFill>
                <a:schemeClr val="tx1">
                  <a:lumMod val="75000"/>
                  <a:lumOff val="25000"/>
                </a:schemeClr>
              </a:solidFill>
              <a:latin typeface="Adobe 楷体 Std R" panose="02020400000000000000" pitchFamily="18" charset="-122"/>
              <a:ea typeface="Adobe 楷体 Std R" panose="02020400000000000000" pitchFamily="18" charset="-122"/>
            </a:endParaRPr>
          </a:p>
        </p:txBody>
      </p:sp>
    </p:spTree>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7" name="Title 1"/>
          <p:cNvSpPr txBox="1"/>
          <p:nvPr/>
        </p:nvSpPr>
        <p:spPr>
          <a:xfrm>
            <a:off x="611560" y="175643"/>
            <a:ext cx="13681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0A9B5"/>
                </a:solidFill>
                <a:latin typeface="微软雅黑" panose="020B0503020204020204" pitchFamily="34" charset="-122"/>
                <a:ea typeface="微软雅黑" panose="020B0503020204020204" pitchFamily="34" charset="-122"/>
              </a:rPr>
              <a:t>4.</a:t>
            </a:r>
            <a:r>
              <a:rPr lang="zh-CN" altLang="zh-CN" sz="1800" dirty="0">
                <a:solidFill>
                  <a:srgbClr val="70A9B5"/>
                </a:solidFill>
                <a:latin typeface="微软雅黑" panose="020B0503020204020204" pitchFamily="34" charset="-122"/>
                <a:ea typeface="微软雅黑" panose="020B0503020204020204" pitchFamily="34" charset="-122"/>
              </a:rPr>
              <a:t>购物车</a:t>
            </a:r>
            <a:endParaRPr lang="zh-CN" altLang="zh-CN" sz="1800" dirty="0">
              <a:solidFill>
                <a:srgbClr val="70A9B5"/>
              </a:solidFill>
              <a:latin typeface="微软雅黑" panose="020B0503020204020204" pitchFamily="34" charset="-122"/>
              <a:ea typeface="微软雅黑" panose="020B0503020204020204" pitchFamily="34" charset="-122"/>
            </a:endParaRPr>
          </a:p>
        </p:txBody>
      </p:sp>
      <p:pic>
        <p:nvPicPr>
          <p:cNvPr id="2097208" name="图片 6"/>
          <p:cNvPicPr>
            <a:picLocks noChangeAspect="1"/>
          </p:cNvPicPr>
          <p:nvPr/>
        </p:nvPicPr>
        <p:blipFill>
          <a:blip r:embed="rId1" cstate="print"/>
          <a:stretch>
            <a:fillRect/>
          </a:stretch>
        </p:blipFill>
        <p:spPr>
          <a:xfrm>
            <a:off x="2323733" y="555660"/>
            <a:ext cx="2134181" cy="1324049"/>
          </a:xfrm>
          <a:prstGeom prst="rect">
            <a:avLst/>
          </a:prstGeom>
        </p:spPr>
      </p:pic>
      <p:pic>
        <p:nvPicPr>
          <p:cNvPr id="2097209" name="图片 8"/>
          <p:cNvPicPr>
            <a:picLocks noChangeAspect="1"/>
          </p:cNvPicPr>
          <p:nvPr/>
        </p:nvPicPr>
        <p:blipFill>
          <a:blip r:embed="rId2" cstate="print"/>
          <a:stretch>
            <a:fillRect/>
          </a:stretch>
        </p:blipFill>
        <p:spPr>
          <a:xfrm>
            <a:off x="91232" y="555397"/>
            <a:ext cx="2232248" cy="1314787"/>
          </a:xfrm>
          <a:prstGeom prst="rect">
            <a:avLst/>
          </a:prstGeom>
        </p:spPr>
      </p:pic>
      <p:sp>
        <p:nvSpPr>
          <p:cNvPr id="1048828" name="文本框 9"/>
          <p:cNvSpPr txBox="1"/>
          <p:nvPr/>
        </p:nvSpPr>
        <p:spPr>
          <a:xfrm>
            <a:off x="4530090" y="175895"/>
            <a:ext cx="4572000" cy="2030095"/>
          </a:xfrm>
          <a:prstGeom prst="rect">
            <a:avLst/>
          </a:prstGeom>
          <a:noFill/>
        </p:spPr>
        <p:txBody>
          <a:bodyPr wrap="square" rtlCol="0">
            <a:spAutoFit/>
          </a:bodyPr>
          <a:lstStyle/>
          <a:p>
            <a:pPr>
              <a:lnSpc>
                <a:spcPct val="150000"/>
              </a:lnSpc>
            </a:pPr>
            <a:r>
              <a:rPr lang="en-US" altLang="zh-CN" sz="1400" dirty="0">
                <a:solidFill>
                  <a:schemeClr val="tx1">
                    <a:lumMod val="75000"/>
                    <a:lumOff val="25000"/>
                  </a:schemeClr>
                </a:solidFill>
                <a:latin typeface="黑体" panose="02010609060101010101" charset="-122"/>
                <a:ea typeface="黑体" panose="02010609060101010101" charset="-122"/>
              </a:rPr>
              <a:t>&lt;1&gt;</a:t>
            </a:r>
            <a:r>
              <a:rPr lang="zh-CN" altLang="en-US" sz="1400" dirty="0">
                <a:solidFill>
                  <a:schemeClr val="tx1">
                    <a:lumMod val="75000"/>
                    <a:lumOff val="25000"/>
                  </a:schemeClr>
                </a:solidFill>
                <a:latin typeface="黑体" panose="02010609060101010101" charset="-122"/>
                <a:ea typeface="黑体" panose="02010609060101010101" charset="-122"/>
              </a:rPr>
              <a:t>加入购物车</a:t>
            </a:r>
            <a:endParaRPr lang="en-US" altLang="zh-CN" sz="1400" dirty="0">
              <a:solidFill>
                <a:schemeClr val="tx1">
                  <a:lumMod val="75000"/>
                  <a:lumOff val="25000"/>
                </a:schemeClr>
              </a:solidFill>
              <a:latin typeface="黑体" panose="02010609060101010101" charset="-122"/>
              <a:ea typeface="黑体" panose="02010609060101010101" charset="-122"/>
            </a:endParaRPr>
          </a:p>
          <a:p>
            <a:pPr indent="457200">
              <a:lnSpc>
                <a:spcPct val="150000"/>
              </a:lnSpc>
            </a:pPr>
            <a:r>
              <a:rPr lang="zh-CN" altLang="en-US" sz="1400" dirty="0">
                <a:solidFill>
                  <a:schemeClr val="tx1">
                    <a:lumMod val="75000"/>
                    <a:lumOff val="25000"/>
                  </a:schemeClr>
                </a:solidFill>
                <a:latin typeface="Adobe 楷体 Std R" panose="02020400000000000000" pitchFamily="18" charset="-122"/>
                <a:ea typeface="Adobe 楷体 Std R" panose="02020400000000000000" pitchFamily="18" charset="-122"/>
              </a:rPr>
              <a:t>若此商品已存在于我的购物车，弹出</a:t>
            </a:r>
            <a:r>
              <a:rPr lang="en-US" altLang="zh-CN" sz="1400" dirty="0">
                <a:solidFill>
                  <a:schemeClr val="tx1">
                    <a:lumMod val="75000"/>
                    <a:lumOff val="25000"/>
                  </a:schemeClr>
                </a:solidFill>
                <a:latin typeface="Adobe 楷体 Std R" panose="02020400000000000000" pitchFamily="18" charset="-122"/>
                <a:ea typeface="Adobe 楷体 Std R" panose="02020400000000000000" pitchFamily="18" charset="-122"/>
              </a:rPr>
              <a:t>[</a:t>
            </a:r>
            <a:r>
              <a:rPr lang="zh-CN" altLang="en-US" sz="1400" dirty="0">
                <a:solidFill>
                  <a:schemeClr val="tx1">
                    <a:lumMod val="75000"/>
                    <a:lumOff val="25000"/>
                  </a:schemeClr>
                </a:solidFill>
                <a:latin typeface="Adobe 楷体 Std R" panose="02020400000000000000" pitchFamily="18" charset="-122"/>
                <a:ea typeface="Adobe 楷体 Std R" panose="02020400000000000000" pitchFamily="18" charset="-122"/>
              </a:rPr>
              <a:t>已存在</a:t>
            </a:r>
            <a:r>
              <a:rPr lang="en-US" altLang="zh-CN" sz="1400" dirty="0">
                <a:solidFill>
                  <a:schemeClr val="tx1">
                    <a:lumMod val="75000"/>
                    <a:lumOff val="25000"/>
                  </a:schemeClr>
                </a:solidFill>
                <a:latin typeface="Adobe 楷体 Std R" panose="02020400000000000000" pitchFamily="18" charset="-122"/>
                <a:ea typeface="Adobe 楷体 Std R" panose="02020400000000000000" pitchFamily="18" charset="-122"/>
              </a:rPr>
              <a:t>]</a:t>
            </a:r>
            <a:r>
              <a:rPr lang="zh-CN" altLang="en-US" sz="1400" dirty="0">
                <a:solidFill>
                  <a:schemeClr val="tx1">
                    <a:lumMod val="75000"/>
                    <a:lumOff val="25000"/>
                  </a:schemeClr>
                </a:solidFill>
                <a:latin typeface="Adobe 楷体 Std R" panose="02020400000000000000" pitchFamily="18" charset="-122"/>
                <a:ea typeface="Adobe 楷体 Std R" panose="02020400000000000000" pitchFamily="18" charset="-122"/>
              </a:rPr>
              <a:t>；若不存在，加入我的购物车</a:t>
            </a:r>
            <a:endParaRPr lang="en-US" altLang="zh-CN" sz="1400" dirty="0">
              <a:solidFill>
                <a:schemeClr val="tx1">
                  <a:lumMod val="75000"/>
                  <a:lumOff val="25000"/>
                </a:schemeClr>
              </a:solidFill>
              <a:latin typeface="Adobe 楷体 Std R" panose="02020400000000000000" pitchFamily="18" charset="-122"/>
              <a:ea typeface="Adobe 楷体 Std R" panose="02020400000000000000" pitchFamily="18" charset="-122"/>
            </a:endParaRPr>
          </a:p>
          <a:p>
            <a:pPr indent="457200">
              <a:lnSpc>
                <a:spcPct val="150000"/>
              </a:lnSpc>
            </a:pPr>
            <a:r>
              <a:rPr lang="zh-CN" altLang="en-US" sz="1400" dirty="0">
                <a:solidFill>
                  <a:schemeClr val="tx1">
                    <a:lumMod val="75000"/>
                    <a:lumOff val="25000"/>
                  </a:schemeClr>
                </a:solidFill>
                <a:latin typeface="Adobe 楷体 Std R" panose="02020400000000000000" pitchFamily="18" charset="-122"/>
                <a:ea typeface="Adobe 楷体 Std R" panose="02020400000000000000" pitchFamily="18" charset="-122"/>
              </a:rPr>
              <a:t>控制器先按用户</a:t>
            </a:r>
            <a:r>
              <a:rPr lang="en-US" altLang="zh-CN" sz="1400" dirty="0">
                <a:solidFill>
                  <a:schemeClr val="tx1">
                    <a:lumMod val="75000"/>
                    <a:lumOff val="25000"/>
                  </a:schemeClr>
                </a:solidFill>
                <a:latin typeface="Adobe 楷体 Std R" panose="02020400000000000000" pitchFamily="18" charset="-122"/>
                <a:ea typeface="Adobe 楷体 Std R" panose="02020400000000000000" pitchFamily="18" charset="-122"/>
              </a:rPr>
              <a:t>id</a:t>
            </a:r>
            <a:r>
              <a:rPr lang="zh-CN" altLang="en-US" sz="1400" dirty="0">
                <a:solidFill>
                  <a:schemeClr val="tx1">
                    <a:lumMod val="75000"/>
                    <a:lumOff val="25000"/>
                  </a:schemeClr>
                </a:solidFill>
                <a:latin typeface="Adobe 楷体 Std R" panose="02020400000000000000" pitchFamily="18" charset="-122"/>
                <a:ea typeface="Adobe 楷体 Std R" panose="02020400000000000000" pitchFamily="18" charset="-122"/>
              </a:rPr>
              <a:t>和商品</a:t>
            </a:r>
            <a:r>
              <a:rPr lang="en-US" altLang="zh-CN" sz="1400" dirty="0">
                <a:solidFill>
                  <a:schemeClr val="tx1">
                    <a:lumMod val="75000"/>
                    <a:lumOff val="25000"/>
                  </a:schemeClr>
                </a:solidFill>
                <a:latin typeface="Adobe 楷体 Std R" panose="02020400000000000000" pitchFamily="18" charset="-122"/>
                <a:ea typeface="Adobe 楷体 Std R" panose="02020400000000000000" pitchFamily="18" charset="-122"/>
              </a:rPr>
              <a:t>id</a:t>
            </a:r>
            <a:r>
              <a:rPr lang="zh-CN" altLang="en-US" sz="1400" dirty="0">
                <a:solidFill>
                  <a:schemeClr val="tx1">
                    <a:lumMod val="75000"/>
                    <a:lumOff val="25000"/>
                  </a:schemeClr>
                </a:solidFill>
                <a:latin typeface="Adobe 楷体 Std R" panose="02020400000000000000" pitchFamily="18" charset="-122"/>
                <a:ea typeface="Adobe 楷体 Std R" panose="02020400000000000000" pitchFamily="18" charset="-122"/>
              </a:rPr>
              <a:t>在购物车表查询，若查到信息不为空，则弹出已存在于购物车；若查到信息为空，则插入信息到购物车表</a:t>
            </a:r>
            <a:endParaRPr lang="zh-CN" altLang="en-US" sz="1400" dirty="0">
              <a:solidFill>
                <a:schemeClr val="tx1">
                  <a:lumMod val="75000"/>
                  <a:lumOff val="25000"/>
                </a:schemeClr>
              </a:solidFill>
              <a:latin typeface="Adobe 楷体 Std R" panose="02020400000000000000" pitchFamily="18" charset="-122"/>
              <a:ea typeface="Adobe 楷体 Std R" panose="02020400000000000000" pitchFamily="18" charset="-122"/>
            </a:endParaRPr>
          </a:p>
        </p:txBody>
      </p:sp>
      <p:pic>
        <p:nvPicPr>
          <p:cNvPr id="2097210" name="图片 3"/>
          <p:cNvPicPr>
            <a:picLocks noChangeAspect="1"/>
          </p:cNvPicPr>
          <p:nvPr/>
        </p:nvPicPr>
        <p:blipFill>
          <a:blip r:embed="rId3"/>
          <a:stretch>
            <a:fillRect/>
          </a:stretch>
        </p:blipFill>
        <p:spPr>
          <a:xfrm>
            <a:off x="91495" y="2114322"/>
            <a:ext cx="6228184" cy="1402608"/>
          </a:xfrm>
          <a:prstGeom prst="rect">
            <a:avLst/>
          </a:prstGeom>
        </p:spPr>
      </p:pic>
      <p:sp>
        <p:nvSpPr>
          <p:cNvPr id="1048830" name="文本框 4"/>
          <p:cNvSpPr txBox="1"/>
          <p:nvPr/>
        </p:nvSpPr>
        <p:spPr>
          <a:xfrm>
            <a:off x="29845" y="3134995"/>
            <a:ext cx="9084945" cy="2030095"/>
          </a:xfrm>
          <a:prstGeom prst="rect">
            <a:avLst/>
          </a:prstGeom>
          <a:noFill/>
        </p:spPr>
        <p:txBody>
          <a:bodyPr wrap="square" rtlCol="0">
            <a:spAutoFit/>
          </a:bodyPr>
          <a:lstStyle/>
          <a:p>
            <a:pPr>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&lt;2&gt;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购物车页面</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信息展示</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按用户</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id</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查询购物车信息和总金额，并用</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thymeleaf</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模板显示到页面</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改变购买的商品数量</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加、减、输入数目，添加点击</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(onclick)</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事件，点击事件内用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ajax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提交请求，返回的数据动态渲染到页面</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删除信息</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点击删除，提交</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ajax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请求，若后台删除成功，页面隐藏本条信息，同时修改商品数和总价格</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1" name="Title 1"/>
          <p:cNvSpPr txBox="1"/>
          <p:nvPr/>
        </p:nvSpPr>
        <p:spPr>
          <a:xfrm>
            <a:off x="611560" y="175643"/>
            <a:ext cx="13681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0A9B5"/>
                </a:solidFill>
                <a:latin typeface="微软雅黑" panose="020B0503020204020204" pitchFamily="34" charset="-122"/>
                <a:ea typeface="微软雅黑" panose="020B0503020204020204" pitchFamily="34" charset="-122"/>
              </a:rPr>
              <a:t>5.</a:t>
            </a:r>
            <a:r>
              <a:rPr lang="zh-CN" altLang="en-US" sz="1800" dirty="0">
                <a:solidFill>
                  <a:srgbClr val="70A9B5"/>
                </a:solidFill>
                <a:latin typeface="微软雅黑" panose="020B0503020204020204" pitchFamily="34" charset="-122"/>
                <a:ea typeface="微软雅黑" panose="020B0503020204020204" pitchFamily="34" charset="-122"/>
              </a:rPr>
              <a:t>我的订单</a:t>
            </a:r>
            <a:endParaRPr lang="zh-CN" altLang="zh-CN" sz="1800" dirty="0">
              <a:solidFill>
                <a:srgbClr val="70A9B5"/>
              </a:solidFill>
              <a:latin typeface="微软雅黑" panose="020B0503020204020204" pitchFamily="34" charset="-122"/>
              <a:ea typeface="微软雅黑" panose="020B0503020204020204" pitchFamily="34" charset="-122"/>
            </a:endParaRPr>
          </a:p>
        </p:txBody>
      </p:sp>
      <p:sp>
        <p:nvSpPr>
          <p:cNvPr id="1048832" name="文本框 2"/>
          <p:cNvSpPr txBox="1"/>
          <p:nvPr/>
        </p:nvSpPr>
        <p:spPr>
          <a:xfrm>
            <a:off x="539552" y="568057"/>
            <a:ext cx="7632848" cy="3952240"/>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黑体" panose="02010609060101010101" charset="-122"/>
                <a:ea typeface="黑体" panose="02010609060101010101" charset="-122"/>
              </a:rPr>
              <a:t>我的订单：</a:t>
            </a:r>
            <a:endParaRPr lang="en-US" altLang="zh-CN" dirty="0">
              <a:solidFill>
                <a:schemeClr val="tx1">
                  <a:lumMod val="75000"/>
                  <a:lumOff val="25000"/>
                </a:schemeClr>
              </a:solidFill>
              <a:latin typeface="黑体" panose="02010609060101010101" charset="-122"/>
              <a:ea typeface="黑体" panose="02010609060101010101" charset="-122"/>
            </a:endParaRPr>
          </a:p>
          <a:p>
            <a:pPr indent="457200">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查询：</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①可按订单号（模糊查询）、起始时间或结束时间查找订单</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②由</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ajax</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异步提交</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③</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若为查找到数据，则页面显示“未找到订单“</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④</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查找到的数据动态的渲染到页面，渲染后的页面仍可进行</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付款</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和 删除订单</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操作</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黑体" panose="02010609060101010101" charset="-122"/>
                <a:ea typeface="黑体" panose="02010609060101010101" charset="-122"/>
              </a:rPr>
              <a:t>用户评价：</a:t>
            </a:r>
            <a:endParaRPr lang="en-US" altLang="zh-CN" dirty="0">
              <a:solidFill>
                <a:schemeClr val="tx1">
                  <a:lumMod val="75000"/>
                  <a:lumOff val="25000"/>
                </a:schemeClr>
              </a:solidFill>
              <a:latin typeface="黑体" panose="02010609060101010101" charset="-122"/>
              <a:ea typeface="黑体" panose="02010609060101010101" charset="-122"/>
            </a:endParaRPr>
          </a:p>
          <a:p>
            <a:pPr indent="457200">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①订单表和评价表两表联查，按状态和用户</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id</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查询，分为未支付订单和已支付订单</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②点击</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去评价</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，由</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jquery</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获取此订单的</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id</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ajax</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提交到控制器，返回的数据动态渲染到弹窗并弹出</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③</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弹窗上勾选好评、中评或差评</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[select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单选框</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，填写评价信息并提交</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④</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ajax</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提交评价，若提交成功，弹出提示框，并返回评价页面</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3" name="Title 1"/>
          <p:cNvSpPr txBox="1"/>
          <p:nvPr/>
        </p:nvSpPr>
        <p:spPr>
          <a:xfrm>
            <a:off x="611560" y="175643"/>
            <a:ext cx="13681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0A9B5"/>
                </a:solidFill>
                <a:latin typeface="微软雅黑" panose="020B0503020204020204" pitchFamily="34" charset="-122"/>
                <a:ea typeface="微软雅黑" panose="020B0503020204020204" pitchFamily="34" charset="-122"/>
              </a:rPr>
              <a:t>5.</a:t>
            </a:r>
            <a:r>
              <a:rPr lang="zh-CN" altLang="en-US" sz="1800" dirty="0">
                <a:solidFill>
                  <a:srgbClr val="70A9B5"/>
                </a:solidFill>
                <a:latin typeface="微软雅黑" panose="020B0503020204020204" pitchFamily="34" charset="-122"/>
                <a:ea typeface="微软雅黑" panose="020B0503020204020204" pitchFamily="34" charset="-122"/>
              </a:rPr>
              <a:t>我的订单</a:t>
            </a:r>
            <a:endParaRPr lang="zh-CN" altLang="zh-CN" sz="1800" dirty="0">
              <a:solidFill>
                <a:srgbClr val="70A9B5"/>
              </a:solidFill>
              <a:latin typeface="微软雅黑" panose="020B0503020204020204" pitchFamily="34" charset="-122"/>
              <a:ea typeface="微软雅黑" panose="020B0503020204020204" pitchFamily="34" charset="-122"/>
            </a:endParaRPr>
          </a:p>
        </p:txBody>
      </p:sp>
      <p:sp>
        <p:nvSpPr>
          <p:cNvPr id="1048834" name="文本框 2"/>
          <p:cNvSpPr txBox="1"/>
          <p:nvPr/>
        </p:nvSpPr>
        <p:spPr>
          <a:xfrm>
            <a:off x="611560" y="771550"/>
            <a:ext cx="7632848" cy="2910841"/>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黑体" panose="02010609060101010101" charset="-122"/>
                <a:ea typeface="黑体" panose="02010609060101010101" charset="-122"/>
              </a:rPr>
              <a:t>账户设置：</a:t>
            </a:r>
            <a:endParaRPr lang="en-US" altLang="zh-CN" dirty="0">
              <a:solidFill>
                <a:schemeClr val="tx1">
                  <a:lumMod val="75000"/>
                  <a:lumOff val="25000"/>
                </a:schemeClr>
              </a:solidFill>
              <a:latin typeface="黑体" panose="02010609060101010101" charset="-122"/>
              <a:ea typeface="黑体" panose="02010609060101010101" charset="-122"/>
            </a:endParaRPr>
          </a:p>
          <a:p>
            <a:pPr>
              <a:lnSpc>
                <a:spcPct val="150000"/>
              </a:lnSpc>
            </a:pPr>
            <a:r>
              <a:rPr lang="en-US" altLang="zh-CN" dirty="0">
                <a:solidFill>
                  <a:schemeClr val="tx1">
                    <a:lumMod val="75000"/>
                    <a:lumOff val="25000"/>
                  </a:schemeClr>
                </a:solidFill>
                <a:latin typeface="黑体" panose="02010609060101010101" charset="-122"/>
                <a:ea typeface="黑体" panose="02010609060101010101" charset="-122"/>
              </a:rPr>
              <a:t>&lt;1&gt;</a:t>
            </a:r>
            <a:r>
              <a:rPr lang="zh-CN" altLang="en-US" dirty="0">
                <a:solidFill>
                  <a:schemeClr val="tx1">
                    <a:lumMod val="75000"/>
                    <a:lumOff val="25000"/>
                  </a:schemeClr>
                </a:solidFill>
                <a:latin typeface="黑体" panose="02010609060101010101" charset="-122"/>
                <a:ea typeface="黑体" panose="02010609060101010101" charset="-122"/>
              </a:rPr>
              <a:t>修改头像和基本信息</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修改头像：把图片转为二进制码存入数据库，</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文件超过默认最大值会造成上传失败，可修改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缺点：造成数据库的臃肿</a:t>
            </a:r>
            <a:endParaRPr lang="en-US" altLang="zh-CN" sz="1200" dirty="0">
              <a:solidFill>
                <a:srgbClr val="FF0000"/>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修改基本信息：把</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session</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中用户信息显示到页面，单选框由</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jquery</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初始化选中，</a:t>
            </a:r>
            <a:r>
              <a:rPr lang="en-US" altLang="zh-CN" sz="1200" dirty="0">
                <a:solidFill>
                  <a:srgbClr val="7030A0"/>
                </a:solidFill>
                <a:latin typeface="微软雅黑" panose="020B0503020204020204" pitchFamily="34" charset="-122"/>
                <a:ea typeface="微软雅黑" panose="020B0503020204020204" pitchFamily="34" charset="-122"/>
              </a:rPr>
              <a:t>input</a:t>
            </a:r>
            <a:r>
              <a:rPr lang="zh-CN" altLang="en-US" sz="1200" dirty="0">
                <a:solidFill>
                  <a:srgbClr val="7030A0"/>
                </a:solidFill>
                <a:latin typeface="微软雅黑" panose="020B0503020204020204" pitchFamily="34" charset="-122"/>
                <a:ea typeface="微软雅黑" panose="020B0503020204020204" pitchFamily="34" charset="-122"/>
              </a:rPr>
              <a:t>框单击清空</a:t>
            </a:r>
            <a:endParaRPr lang="en-US" altLang="zh-CN" sz="1200" dirty="0">
              <a:solidFill>
                <a:srgbClr val="7030A0"/>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75000"/>
                    <a:lumOff val="25000"/>
                  </a:schemeClr>
                </a:solidFill>
                <a:latin typeface="黑体" panose="02010609060101010101" charset="-122"/>
                <a:ea typeface="黑体" panose="02010609060101010101" charset="-122"/>
              </a:rPr>
              <a:t>&lt;2&gt;</a:t>
            </a:r>
            <a:r>
              <a:rPr lang="zh-CN" altLang="en-US" dirty="0">
                <a:solidFill>
                  <a:schemeClr val="tx1">
                    <a:lumMod val="75000"/>
                    <a:lumOff val="25000"/>
                  </a:schemeClr>
                </a:solidFill>
                <a:latin typeface="黑体" panose="02010609060101010101" charset="-122"/>
                <a:ea typeface="黑体" panose="02010609060101010101" charset="-122"/>
              </a:rPr>
              <a:t>修改密码</a:t>
            </a:r>
            <a:endParaRPr lang="en-US" altLang="zh-CN" dirty="0">
              <a:solidFill>
                <a:schemeClr val="tx1">
                  <a:lumMod val="75000"/>
                  <a:lumOff val="25000"/>
                </a:schemeClr>
              </a:solidFill>
              <a:latin typeface="黑体" panose="02010609060101010101" charset="-122"/>
              <a:ea typeface="黑体" panose="02010609060101010101"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①输入旧密码，两次输入新密码，先由</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js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检查两次输入的密码，若一致，则由</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ajax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提交到后台</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②校验旧密码是否输入正确，若正确则修改密码</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③</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修改结果返回页面并显示</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5" name="Title 1"/>
          <p:cNvSpPr txBox="1"/>
          <p:nvPr/>
        </p:nvSpPr>
        <p:spPr>
          <a:xfrm>
            <a:off x="611560" y="175643"/>
            <a:ext cx="13681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0A9B5"/>
                </a:solidFill>
                <a:latin typeface="微软雅黑" panose="020B0503020204020204" pitchFamily="34" charset="-122"/>
                <a:ea typeface="微软雅黑" panose="020B0503020204020204" pitchFamily="34" charset="-122"/>
              </a:rPr>
              <a:t>6.</a:t>
            </a:r>
            <a:r>
              <a:rPr lang="zh-CN" altLang="en-US" sz="1800" dirty="0">
                <a:solidFill>
                  <a:srgbClr val="70A9B5"/>
                </a:solidFill>
                <a:latin typeface="微软雅黑" panose="020B0503020204020204" pitchFamily="34" charset="-122"/>
                <a:ea typeface="微软雅黑" panose="020B0503020204020204" pitchFamily="34" charset="-122"/>
              </a:rPr>
              <a:t>个人总结</a:t>
            </a:r>
            <a:endParaRPr lang="zh-CN" altLang="zh-CN" sz="1800" dirty="0">
              <a:solidFill>
                <a:srgbClr val="70A9B5"/>
              </a:solidFill>
              <a:latin typeface="微软雅黑" panose="020B0503020204020204" pitchFamily="34" charset="-122"/>
              <a:ea typeface="微软雅黑" panose="020B0503020204020204" pitchFamily="34" charset="-122"/>
            </a:endParaRPr>
          </a:p>
        </p:txBody>
      </p:sp>
      <p:sp>
        <p:nvSpPr>
          <p:cNvPr id="1048836" name="文本框 2"/>
          <p:cNvSpPr txBox="1"/>
          <p:nvPr/>
        </p:nvSpPr>
        <p:spPr>
          <a:xfrm>
            <a:off x="611560" y="627534"/>
            <a:ext cx="7632848" cy="4053840"/>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优点：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①</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用户体验好（手机号校验、错误提示、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enter</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键登录查询）</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②</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服务器端</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session</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保存登录信息，退出时清空，提高安全性</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③</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验证码和</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MD5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密码加密，提高了系统的安全性</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不足：</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①图片上传存入数据库，增加了数据库的压力</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②</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分页的前端代码太过繁杂</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③</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购物车勾选、付款，未深入处理</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难点：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&lt;1&gt;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由</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thymeleaf</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动态生成的多条数据难以获取某一项的值</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解决：</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jquery</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的节点操作（上网查找资料）</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en-US" altLang="zh-CN" sz="1400" dirty="0">
                <a:solidFill>
                  <a:srgbClr val="7030A0"/>
                </a:solidFill>
              </a:rPr>
              <a:t>$(this).parent().parent().children().children(".addIntoCartPost")</a:t>
            </a:r>
            <a:endParaRPr lang="en-US" altLang="zh-CN" sz="1400" dirty="0">
              <a:solidFill>
                <a:srgbClr val="7030A0"/>
              </a:solidFill>
            </a:endParaRPr>
          </a:p>
          <a:p>
            <a:pPr indent="457200">
              <a:lnSpc>
                <a:spcPct val="150000"/>
              </a:lnSpc>
            </a:pPr>
            <a:r>
              <a:rPr lang="en-US" altLang="zh-CN" sz="1400" dirty="0">
                <a:solidFill>
                  <a:srgbClr val="7030A0"/>
                </a:solidFill>
              </a:rPr>
              <a:t>$(this).siblings(".addIntoCartPost").val()</a:t>
            </a:r>
            <a:endParaRPr lang="en-US" altLang="zh-CN" sz="1400" dirty="0">
              <a:solidFill>
                <a:srgbClr val="7030A0"/>
              </a:solidFill>
            </a:endParaRPr>
          </a:p>
        </p:txBody>
      </p:sp>
      <p:pic>
        <p:nvPicPr>
          <p:cNvPr id="2097211" name="图片 4"/>
          <p:cNvPicPr>
            <a:picLocks noChangeAspect="1"/>
          </p:cNvPicPr>
          <p:nvPr/>
        </p:nvPicPr>
        <p:blipFill rotWithShape="1">
          <a:blip r:embed="rId1"/>
          <a:srcRect r="13328"/>
          <a:stretch>
            <a:fillRect/>
          </a:stretch>
        </p:blipFill>
        <p:spPr>
          <a:xfrm>
            <a:off x="5508104" y="1995686"/>
            <a:ext cx="3635896" cy="2008634"/>
          </a:xfrm>
          <a:prstGeom prst="rect">
            <a:avLst/>
          </a:prstGeom>
        </p:spPr>
      </p:pic>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7" name="Title 1"/>
          <p:cNvSpPr txBox="1"/>
          <p:nvPr/>
        </p:nvSpPr>
        <p:spPr>
          <a:xfrm>
            <a:off x="611560" y="175643"/>
            <a:ext cx="13681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0A9B5"/>
                </a:solidFill>
                <a:latin typeface="微软雅黑" panose="020B0503020204020204" pitchFamily="34" charset="-122"/>
                <a:ea typeface="微软雅黑" panose="020B0503020204020204" pitchFamily="34" charset="-122"/>
              </a:rPr>
              <a:t>6.</a:t>
            </a:r>
            <a:r>
              <a:rPr lang="zh-CN" altLang="en-US" sz="1800" dirty="0">
                <a:solidFill>
                  <a:srgbClr val="70A9B5"/>
                </a:solidFill>
                <a:latin typeface="微软雅黑" panose="020B0503020204020204" pitchFamily="34" charset="-122"/>
                <a:ea typeface="微软雅黑" panose="020B0503020204020204" pitchFamily="34" charset="-122"/>
              </a:rPr>
              <a:t>个人总结</a:t>
            </a:r>
            <a:endParaRPr lang="zh-CN" altLang="zh-CN" sz="1800" dirty="0">
              <a:solidFill>
                <a:srgbClr val="70A9B5"/>
              </a:solidFill>
              <a:latin typeface="微软雅黑" panose="020B0503020204020204" pitchFamily="34" charset="-122"/>
              <a:ea typeface="微软雅黑" panose="020B0503020204020204" pitchFamily="34" charset="-122"/>
            </a:endParaRPr>
          </a:p>
        </p:txBody>
      </p:sp>
      <p:sp>
        <p:nvSpPr>
          <p:cNvPr id="1048838" name="文本框 2"/>
          <p:cNvSpPr txBox="1"/>
          <p:nvPr/>
        </p:nvSpPr>
        <p:spPr>
          <a:xfrm>
            <a:off x="606416" y="439500"/>
            <a:ext cx="7632848" cy="1183640"/>
          </a:xfrm>
          <a:prstGeom prst="rect">
            <a:avLst/>
          </a:prstGeom>
          <a:noFill/>
        </p:spPr>
        <p:txBody>
          <a:bodyPr wrap="square" rtlCol="0">
            <a:spAutoFit/>
          </a:bodyPr>
          <a:lstStyle/>
          <a:p>
            <a:pPr indent="457200">
              <a:lnSpc>
                <a:spcPct val="150000"/>
              </a:lnSpc>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&lt;2&gt;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按两种方式（产品或服务商）搜索商品信息</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解决：在页面加隐藏的输入框，每次跳转页面时获取</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font-aqua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内输入框的值，作为跳转路径</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000" dirty="0">
                <a:solidFill>
                  <a:srgbClr val="7030A0"/>
                </a:solidFill>
              </a:rPr>
              <a:t>&lt;li&gt;</a:t>
            </a:r>
            <a:endParaRPr lang="en-US" altLang="zh-CN" sz="1000" dirty="0">
              <a:solidFill>
                <a:srgbClr val="7030A0"/>
              </a:solidFill>
            </a:endParaRPr>
          </a:p>
          <a:p>
            <a:r>
              <a:rPr lang="en-US" altLang="zh-CN" sz="1000" dirty="0">
                <a:solidFill>
                  <a:srgbClr val="7030A0"/>
                </a:solidFill>
              </a:rPr>
              <a:t>       &lt;span class=</a:t>
            </a:r>
            <a:r>
              <a:rPr lang="en-US" altLang="zh-CN" sz="1000" i="1" dirty="0">
                <a:solidFill>
                  <a:srgbClr val="7030A0"/>
                </a:solidFill>
              </a:rPr>
              <a:t>"search-product font-aqua"&gt;&lt;input type="hidden" class="selectType" value="selectByProviderName"&gt;</a:t>
            </a:r>
            <a:r>
              <a:rPr lang="zh-CN" altLang="en-US" sz="1000" i="1" dirty="0">
                <a:solidFill>
                  <a:srgbClr val="7030A0"/>
                </a:solidFill>
              </a:rPr>
              <a:t>产品</a:t>
            </a:r>
            <a:r>
              <a:rPr lang="en-US" altLang="zh-CN" sz="1000" i="1" dirty="0">
                <a:solidFill>
                  <a:srgbClr val="7030A0"/>
                </a:solidFill>
              </a:rPr>
              <a:t>&lt;/span&gt;</a:t>
            </a:r>
            <a:r>
              <a:rPr lang="zh-CN" altLang="en-US" sz="1000" i="1" dirty="0">
                <a:solidFill>
                  <a:srgbClr val="7030A0"/>
                </a:solidFill>
              </a:rPr>
              <a:t>丨</a:t>
            </a:r>
            <a:endParaRPr lang="zh-CN" altLang="en-US" sz="1000" i="1" dirty="0">
              <a:solidFill>
                <a:srgbClr val="7030A0"/>
              </a:solidFill>
            </a:endParaRPr>
          </a:p>
          <a:p>
            <a:r>
              <a:rPr lang="en-US" altLang="zh-CN" sz="1000" dirty="0">
                <a:solidFill>
                  <a:srgbClr val="7030A0"/>
                </a:solidFill>
              </a:rPr>
              <a:t>       &lt;span class=</a:t>
            </a:r>
            <a:r>
              <a:rPr lang="en-US" altLang="zh-CN" sz="1000" i="1" dirty="0">
                <a:solidFill>
                  <a:srgbClr val="7030A0"/>
                </a:solidFill>
              </a:rPr>
              <a:t>"search-service"&gt;&lt;input type="hidden" class="selectType" value="selectByServiceName"&gt;</a:t>
            </a:r>
            <a:r>
              <a:rPr lang="zh-CN" altLang="en-US" sz="1000" i="1" dirty="0">
                <a:solidFill>
                  <a:srgbClr val="7030A0"/>
                </a:solidFill>
              </a:rPr>
              <a:t>服务商</a:t>
            </a:r>
            <a:r>
              <a:rPr lang="en-US" altLang="zh-CN" sz="1000" i="1" dirty="0">
                <a:solidFill>
                  <a:srgbClr val="7030A0"/>
                </a:solidFill>
              </a:rPr>
              <a:t>&lt;/span&gt;</a:t>
            </a:r>
            <a:endParaRPr lang="en-US" altLang="zh-CN" sz="1000" i="1" dirty="0">
              <a:solidFill>
                <a:srgbClr val="7030A0"/>
              </a:solidFill>
            </a:endParaRPr>
          </a:p>
          <a:p>
            <a:r>
              <a:rPr lang="en-US" altLang="zh-CN" sz="1000" dirty="0">
                <a:solidFill>
                  <a:srgbClr val="7030A0"/>
                </a:solidFill>
              </a:rPr>
              <a:t>&lt;/li&gt;</a:t>
            </a:r>
            <a:endParaRPr lang="en-US" altLang="zh-CN" sz="1000" dirty="0">
              <a:solidFill>
                <a:srgbClr val="7030A0"/>
              </a:solidFill>
            </a:endParaRPr>
          </a:p>
        </p:txBody>
      </p:sp>
      <p:pic>
        <p:nvPicPr>
          <p:cNvPr id="2097212" name="图片 5"/>
          <p:cNvPicPr>
            <a:picLocks noChangeAspect="1"/>
          </p:cNvPicPr>
          <p:nvPr/>
        </p:nvPicPr>
        <p:blipFill>
          <a:blip r:embed="rId1"/>
          <a:stretch>
            <a:fillRect/>
          </a:stretch>
        </p:blipFill>
        <p:spPr>
          <a:xfrm>
            <a:off x="974625" y="1634227"/>
            <a:ext cx="5747155" cy="969195"/>
          </a:xfrm>
          <a:prstGeom prst="rect">
            <a:avLst/>
          </a:prstGeom>
        </p:spPr>
      </p:pic>
      <p:sp>
        <p:nvSpPr>
          <p:cNvPr id="1048839" name="文本框 6"/>
          <p:cNvSpPr txBox="1"/>
          <p:nvPr/>
        </p:nvSpPr>
        <p:spPr>
          <a:xfrm>
            <a:off x="606416" y="2646006"/>
            <a:ext cx="7653768" cy="461665"/>
          </a:xfrm>
          <a:prstGeom prst="rect">
            <a:avLst/>
          </a:prstGeom>
          <a:noFill/>
        </p:spPr>
        <p:txBody>
          <a:bodyPr wrap="square" rtlCol="0">
            <a:spAutoFit/>
          </a:bodyPr>
          <a:lstStyle/>
          <a:p>
            <a:pPr indent="457200"/>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&lt;3&gt;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按价格排序</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解决：在页面加隐藏的输入框，跳转页面时获取值，作为排序的参数</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213" name="图片 8"/>
          <p:cNvPicPr>
            <a:picLocks noChangeAspect="1"/>
          </p:cNvPicPr>
          <p:nvPr/>
        </p:nvPicPr>
        <p:blipFill rotWithShape="1">
          <a:blip r:embed="rId2"/>
          <a:srcRect t="1" b="5897"/>
          <a:stretch>
            <a:fillRect/>
          </a:stretch>
        </p:blipFill>
        <p:spPr>
          <a:xfrm>
            <a:off x="961140" y="3060194"/>
            <a:ext cx="5760640" cy="487850"/>
          </a:xfrm>
          <a:prstGeom prst="rect">
            <a:avLst/>
          </a:prstGeom>
        </p:spPr>
      </p:pic>
      <p:pic>
        <p:nvPicPr>
          <p:cNvPr id="2097214" name="图片 10"/>
          <p:cNvPicPr>
            <a:picLocks noChangeAspect="1"/>
          </p:cNvPicPr>
          <p:nvPr/>
        </p:nvPicPr>
        <p:blipFill>
          <a:blip r:embed="rId3" cstate="print"/>
          <a:stretch>
            <a:fillRect/>
          </a:stretch>
        </p:blipFill>
        <p:spPr>
          <a:xfrm>
            <a:off x="961140" y="3578287"/>
            <a:ext cx="6444208" cy="1215355"/>
          </a:xfrm>
          <a:prstGeom prst="rect">
            <a:avLst/>
          </a:prstGeom>
        </p:spPr>
      </p:pic>
    </p:spTree>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0" name="Title 1"/>
          <p:cNvSpPr txBox="1"/>
          <p:nvPr/>
        </p:nvSpPr>
        <p:spPr>
          <a:xfrm>
            <a:off x="611560" y="175643"/>
            <a:ext cx="136815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0A9B5"/>
                </a:solidFill>
                <a:latin typeface="微软雅黑" panose="020B0503020204020204" pitchFamily="34" charset="-122"/>
                <a:ea typeface="微软雅黑" panose="020B0503020204020204" pitchFamily="34" charset="-122"/>
              </a:rPr>
              <a:t>6.</a:t>
            </a:r>
            <a:r>
              <a:rPr lang="zh-CN" altLang="en-US" sz="1800" dirty="0">
                <a:solidFill>
                  <a:srgbClr val="70A9B5"/>
                </a:solidFill>
                <a:latin typeface="微软雅黑" panose="020B0503020204020204" pitchFamily="34" charset="-122"/>
                <a:ea typeface="微软雅黑" panose="020B0503020204020204" pitchFamily="34" charset="-122"/>
              </a:rPr>
              <a:t>个人总结</a:t>
            </a:r>
            <a:endParaRPr lang="zh-CN" altLang="zh-CN" sz="1800" dirty="0">
              <a:solidFill>
                <a:srgbClr val="70A9B5"/>
              </a:solidFill>
              <a:latin typeface="微软雅黑" panose="020B0503020204020204" pitchFamily="34" charset="-122"/>
              <a:ea typeface="微软雅黑" panose="020B0503020204020204" pitchFamily="34" charset="-122"/>
            </a:endParaRPr>
          </a:p>
        </p:txBody>
      </p:sp>
      <p:sp>
        <p:nvSpPr>
          <p:cNvPr id="1048841" name="文本框 2"/>
          <p:cNvSpPr txBox="1"/>
          <p:nvPr/>
        </p:nvSpPr>
        <p:spPr>
          <a:xfrm>
            <a:off x="606416" y="439500"/>
            <a:ext cx="7632848" cy="2669540"/>
          </a:xfrm>
          <a:prstGeom prst="rect">
            <a:avLst/>
          </a:prstGeom>
          <a:noFill/>
        </p:spPr>
        <p:txBody>
          <a:bodyPr wrap="square" rtlCol="0">
            <a:spAutoFit/>
          </a:bodyPr>
          <a:lstStyle/>
          <a:p>
            <a:pPr indent="457200">
              <a:lnSpc>
                <a:spcPct val="150000"/>
              </a:lnSpc>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&lt;4&gt;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隐藏地址栏参数</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解决：</a:t>
            </a:r>
            <a:r>
              <a:rPr lang="zh-CN" altLang="en-US" sz="1200" dirty="0"/>
              <a:t> </a:t>
            </a:r>
            <a:r>
              <a:rPr lang="en-US" altLang="zh-CN" sz="1200" dirty="0"/>
              <a:t>CSDN</a:t>
            </a:r>
            <a:r>
              <a:rPr lang="zh-CN" altLang="en-US" sz="1200" dirty="0"/>
              <a:t>博主「程序媛搬砖」</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000" dirty="0">
                <a:solidFill>
                  <a:srgbClr val="7030A0"/>
                </a:solidFill>
              </a:rPr>
              <a:t>$(function(){</a:t>
            </a:r>
            <a:br>
              <a:rPr lang="en-US" altLang="zh-CN" sz="1000" dirty="0">
                <a:solidFill>
                  <a:srgbClr val="7030A0"/>
                </a:solidFill>
              </a:rPr>
            </a:br>
            <a:r>
              <a:rPr lang="en-US" altLang="zh-CN" sz="1000" dirty="0">
                <a:solidFill>
                  <a:srgbClr val="7030A0"/>
                </a:solidFill>
              </a:rPr>
              <a:t>        var url=window.location.href;                    //</a:t>
            </a:r>
            <a:r>
              <a:rPr lang="zh-CN" altLang="en-US" sz="1000" dirty="0">
                <a:solidFill>
                  <a:srgbClr val="7030A0"/>
                </a:solidFill>
              </a:rPr>
              <a:t>获取当前页面的</a:t>
            </a:r>
            <a:r>
              <a:rPr lang="en-US" altLang="zh-CN" sz="1000" dirty="0">
                <a:solidFill>
                  <a:srgbClr val="7030A0"/>
                </a:solidFill>
              </a:rPr>
              <a:t>url</a:t>
            </a:r>
            <a:br>
              <a:rPr lang="en-US" altLang="zh-CN" sz="1000" dirty="0">
                <a:solidFill>
                  <a:srgbClr val="7030A0"/>
                </a:solidFill>
              </a:rPr>
            </a:br>
            <a:r>
              <a:rPr lang="en-US" altLang="zh-CN" sz="1000" dirty="0">
                <a:solidFill>
                  <a:srgbClr val="7030A0"/>
                </a:solidFill>
              </a:rPr>
              <a:t>        if(url.indexOf(“?”)!=-1){                        //</a:t>
            </a:r>
            <a:r>
              <a:rPr lang="zh-CN" altLang="en-US" sz="1000" dirty="0">
                <a:solidFill>
                  <a:srgbClr val="7030A0"/>
                </a:solidFill>
              </a:rPr>
              <a:t>判断是否存在参数</a:t>
            </a:r>
            <a:br>
              <a:rPr lang="zh-CN" altLang="en-US" sz="1000" dirty="0">
                <a:solidFill>
                  <a:srgbClr val="7030A0"/>
                </a:solidFill>
              </a:rPr>
            </a:br>
            <a:r>
              <a:rPr lang="zh-CN" altLang="en-US" sz="1000" dirty="0">
                <a:solidFill>
                  <a:srgbClr val="7030A0"/>
                </a:solidFill>
              </a:rPr>
              <a:t>                </a:t>
            </a:r>
            <a:r>
              <a:rPr lang="en-US" altLang="zh-CN" sz="1000" dirty="0">
                <a:solidFill>
                  <a:srgbClr val="7030A0"/>
                </a:solidFill>
              </a:rPr>
              <a:t>url = url.replace(/(\?|#)[^&amp;’“]*/, ’’;);           //</a:t>
            </a:r>
            <a:r>
              <a:rPr lang="zh-CN" altLang="en-US" sz="1000" dirty="0">
                <a:solidFill>
                  <a:srgbClr val="7030A0"/>
                </a:solidFill>
              </a:rPr>
              <a:t>去除参数</a:t>
            </a:r>
            <a:br>
              <a:rPr lang="zh-CN" altLang="en-US" sz="1000" dirty="0">
                <a:solidFill>
                  <a:srgbClr val="7030A0"/>
                </a:solidFill>
              </a:rPr>
            </a:br>
            <a:r>
              <a:rPr lang="zh-CN" altLang="en-US" sz="1000" dirty="0">
                <a:solidFill>
                  <a:srgbClr val="7030A0"/>
                </a:solidFill>
              </a:rPr>
              <a:t>                </a:t>
            </a:r>
            <a:r>
              <a:rPr lang="en-US" altLang="zh-CN" sz="1000" dirty="0">
                <a:solidFill>
                  <a:srgbClr val="7030A0"/>
                </a:solidFill>
              </a:rPr>
              <a:t>window.history.pushState({},0,url);</a:t>
            </a:r>
            <a:br>
              <a:rPr lang="en-US" altLang="zh-CN" sz="1000" dirty="0">
                <a:solidFill>
                  <a:srgbClr val="7030A0"/>
                </a:solidFill>
              </a:rPr>
            </a:br>
            <a:r>
              <a:rPr lang="en-US" altLang="zh-CN" sz="1000" dirty="0">
                <a:solidFill>
                  <a:srgbClr val="7030A0"/>
                </a:solidFill>
              </a:rPr>
              <a:t>        }</a:t>
            </a:r>
            <a:br>
              <a:rPr lang="en-US" altLang="zh-CN" sz="1000" dirty="0">
                <a:solidFill>
                  <a:srgbClr val="7030A0"/>
                </a:solidFill>
              </a:rPr>
            </a:br>
            <a:r>
              <a:rPr lang="en-US" altLang="zh-CN" sz="1000" dirty="0">
                <a:solidFill>
                  <a:srgbClr val="7030A0"/>
                </a:solidFill>
              </a:rPr>
              <a:t>})</a:t>
            </a:r>
            <a:endParaRPr lang="en-US" altLang="zh-CN" sz="1200" b="1" dirty="0">
              <a:solidFill>
                <a:srgbClr val="7030A0"/>
              </a:solidFill>
              <a:latin typeface="微软雅黑" panose="020B0503020204020204" pitchFamily="34" charset="-122"/>
              <a:ea typeface="微软雅黑" panose="020B0503020204020204" pitchFamily="34" charset="-122"/>
            </a:endParaRPr>
          </a:p>
          <a:p>
            <a:pPr indent="457200">
              <a:lnSpc>
                <a:spcPct val="150000"/>
              </a:lnSpc>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&lt;5&gt;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两表联查</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一对一</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解决：新建数据库映射文件</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97215" name="图片 4"/>
          <p:cNvPicPr>
            <a:picLocks noChangeAspect="1"/>
          </p:cNvPicPr>
          <p:nvPr/>
        </p:nvPicPr>
        <p:blipFill>
          <a:blip r:embed="rId1" cstate="print"/>
          <a:stretch>
            <a:fillRect/>
          </a:stretch>
        </p:blipFill>
        <p:spPr>
          <a:xfrm>
            <a:off x="3131840" y="2355726"/>
            <a:ext cx="4680520" cy="2417411"/>
          </a:xfrm>
          <a:prstGeom prst="rect">
            <a:avLst/>
          </a:prstGeom>
        </p:spPr>
      </p:pic>
    </p:spTree>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6" name="文本框 1"/>
          <p:cNvSpPr txBox="1"/>
          <p:nvPr/>
        </p:nvSpPr>
        <p:spPr>
          <a:xfrm>
            <a:off x="492347" y="122857"/>
            <a:ext cx="1589809" cy="368300"/>
          </a:xfrm>
          <a:prstGeom prst="rect">
            <a:avLst/>
          </a:prstGeom>
          <a:noFill/>
          <a:ln>
            <a:solidFill>
              <a:schemeClr val="accent1"/>
            </a:solidFill>
          </a:ln>
        </p:spPr>
        <p:txBody>
          <a:bodyPr wrap="square" rtlCol="0">
            <a:spAutoFit/>
          </a:bodyPr>
          <a:lstStyle/>
          <a:p>
            <a:r>
              <a:rPr lang="zh-CN" altLang="en-US" dirty="0">
                <a:solidFill>
                  <a:schemeClr val="accent1"/>
                </a:solidFill>
              </a:rPr>
              <a:t>组长总结</a:t>
            </a:r>
            <a:endParaRPr lang="zh-CN" altLang="en-US" dirty="0">
              <a:solidFill>
                <a:schemeClr val="accent1"/>
              </a:solidFill>
            </a:endParaRPr>
          </a:p>
        </p:txBody>
      </p:sp>
      <p:sp>
        <p:nvSpPr>
          <p:cNvPr id="1048867" name="矩形 2"/>
          <p:cNvSpPr/>
          <p:nvPr/>
        </p:nvSpPr>
        <p:spPr>
          <a:xfrm>
            <a:off x="171450" y="122857"/>
            <a:ext cx="211791" cy="346249"/>
          </a:xfrm>
          <a:prstGeom prst="rect">
            <a:avLst/>
          </a:prstGeom>
          <a:solidFill>
            <a:srgbClr val="247CA3"/>
          </a:solidFill>
          <a:ln>
            <a:solidFill>
              <a:srgbClr val="247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868" name="文本框 3"/>
          <p:cNvSpPr txBox="1"/>
          <p:nvPr/>
        </p:nvSpPr>
        <p:spPr>
          <a:xfrm>
            <a:off x="383540" y="1077595"/>
            <a:ext cx="8188325" cy="2799715"/>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：对于这整个项目来说，各功能模块，都比较完善了，很多都已经实现。只有小部分由</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于时间的原因没有做出来。比如：电子商务的购物车部分：</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去结算</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还没有实现 。</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在最初数据库构建上，没有做到每个人的统一，所以整个项目上命名不是很规范，甚</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至还有重名的存在，导致后面在合项目的时候，花费了很长时间。</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这其实是最初小组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人员还不熟悉，对于整个项目不是很了解，不知道每个模块之间存在什么样的联系，</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希望下次小组合作时，能够有很充分的沟通和了解其项目。</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在写代码的过程中，每个人写注释这方面还不是很熟练</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，甚至还要老师提示后，才记</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得为代码加上注释。</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4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：有些代码问题或者难题组员之间可以沟通，互相帮忙，建议。体现了小组合作的重要性。</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5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新学到了技术，如</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Ajax</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Springboot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等，希望以后可以熟练运用。</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5" name="表格 5"/>
          <p:cNvGraphicFramePr/>
          <p:nvPr>
            <p:custDataLst>
              <p:tags r:id="rId1"/>
            </p:custDataLst>
          </p:nvPr>
        </p:nvGraphicFramePr>
        <p:xfrm>
          <a:off x="1009650" y="686435"/>
          <a:ext cx="7409180" cy="2378075"/>
        </p:xfrm>
        <a:graphic>
          <a:graphicData uri="http://schemas.openxmlformats.org/drawingml/2006/table">
            <a:tbl>
              <a:tblPr firstRow="1" bandRow="1">
                <a:tableStyleId>{5C22544A-7EE6-4342-B048-85BDC9FD1C3A}</a:tableStyleId>
              </a:tblPr>
              <a:tblGrid>
                <a:gridCol w="1852295"/>
                <a:gridCol w="1852295"/>
                <a:gridCol w="1852295"/>
                <a:gridCol w="1852295"/>
              </a:tblGrid>
              <a:tr h="475615">
                <a:tc>
                  <a:txBody>
                    <a:bodyPr/>
                    <a:lstStyle/>
                    <a:p>
                      <a:pPr>
                        <a:buNone/>
                      </a:pPr>
                      <a:r>
                        <a:rPr lang="zh-CN" altLang="en-US"/>
                        <a:t>任务名称</a:t>
                      </a:r>
                      <a:endParaRPr lang="zh-CN" altLang="en-US"/>
                    </a:p>
                  </a:txBody>
                  <a:tcPr/>
                </a:tc>
                <a:tc>
                  <a:txBody>
                    <a:bodyPr/>
                    <a:lstStyle/>
                    <a:p>
                      <a:pPr>
                        <a:buNone/>
                      </a:pPr>
                      <a:r>
                        <a:rPr lang="zh-CN" altLang="en-US"/>
                        <a:t>耗时</a:t>
                      </a:r>
                      <a:endParaRPr lang="zh-CN" altLang="en-US"/>
                    </a:p>
                  </a:txBody>
                  <a:tcPr/>
                </a:tc>
                <a:tc>
                  <a:txBody>
                    <a:bodyPr/>
                    <a:lstStyle/>
                    <a:p>
                      <a:pPr>
                        <a:buNone/>
                      </a:pPr>
                      <a:r>
                        <a:rPr lang="zh-CN" altLang="en-US"/>
                        <a:t>开始</a:t>
                      </a:r>
                      <a:endParaRPr lang="zh-CN" altLang="en-US"/>
                    </a:p>
                  </a:txBody>
                  <a:tcPr/>
                </a:tc>
                <a:tc>
                  <a:txBody>
                    <a:bodyPr/>
                    <a:lstStyle/>
                    <a:p>
                      <a:pPr>
                        <a:buNone/>
                      </a:pPr>
                      <a:r>
                        <a:rPr lang="zh-CN" altLang="en-US"/>
                        <a:t>结束</a:t>
                      </a:r>
                      <a:endParaRPr lang="zh-CN" altLang="en-US"/>
                    </a:p>
                  </a:txBody>
                  <a:tcPr/>
                </a:tc>
              </a:tr>
              <a:tr h="475615">
                <a:tc>
                  <a:txBody>
                    <a:bodyPr/>
                    <a:lstStyle/>
                    <a:p>
                      <a:pPr>
                        <a:buNone/>
                      </a:pPr>
                      <a:r>
                        <a:rPr lang="zh-CN" altLang="en-US"/>
                        <a:t>运营管理系统</a:t>
                      </a:r>
                      <a:endParaRPr lang="zh-CN" altLang="en-US"/>
                    </a:p>
                  </a:txBody>
                  <a:tcPr/>
                </a:tc>
                <a:tc>
                  <a:txBody>
                    <a:bodyPr/>
                    <a:lstStyle/>
                    <a:p>
                      <a:pPr>
                        <a:buNone/>
                      </a:pPr>
                      <a:r>
                        <a:rPr lang="en-US" altLang="zh-CN"/>
                        <a:t>25</a:t>
                      </a:r>
                      <a:r>
                        <a:rPr lang="zh-CN" altLang="en-US"/>
                        <a:t>天</a:t>
                      </a:r>
                      <a:endParaRPr lang="zh-CN" altLang="en-US"/>
                    </a:p>
                  </a:txBody>
                  <a:tcPr/>
                </a:tc>
                <a:tc>
                  <a:txBody>
                    <a:bodyPr/>
                    <a:lstStyle/>
                    <a:p>
                      <a:pPr>
                        <a:buNone/>
                      </a:pPr>
                      <a:r>
                        <a:rPr lang="en-US" altLang="zh-CN"/>
                        <a:t>2019/10/22</a:t>
                      </a:r>
                      <a:endParaRPr lang="zh-CN" altLang="en-US"/>
                    </a:p>
                  </a:txBody>
                  <a:tcPr/>
                </a:tc>
                <a:tc>
                  <a:txBody>
                    <a:bodyPr/>
                    <a:lstStyle/>
                    <a:p>
                      <a:pPr>
                        <a:buNone/>
                      </a:pPr>
                      <a:r>
                        <a:rPr lang="zh-CN" altLang="en-US" sz="1800">
                          <a:sym typeface="+mn-ea"/>
                        </a:rPr>
                        <a:t>2019/1</a:t>
                      </a:r>
                      <a:r>
                        <a:rPr lang="en-US" altLang="zh-CN" sz="1800">
                          <a:sym typeface="+mn-ea"/>
                        </a:rPr>
                        <a:t>1</a:t>
                      </a:r>
                      <a:r>
                        <a:rPr lang="zh-CN" altLang="en-US" sz="1800">
                          <a:sym typeface="+mn-ea"/>
                        </a:rPr>
                        <a:t>/</a:t>
                      </a:r>
                      <a:r>
                        <a:rPr lang="en-US" altLang="zh-CN" sz="1800">
                          <a:sym typeface="+mn-ea"/>
                        </a:rPr>
                        <a:t>15</a:t>
                      </a:r>
                      <a:endParaRPr lang="en-US" altLang="zh-CN" sz="1800">
                        <a:sym typeface="+mn-ea"/>
                      </a:endParaRPr>
                    </a:p>
                  </a:txBody>
                  <a:tcPr/>
                </a:tc>
              </a:tr>
              <a:tr h="475615">
                <a:tc>
                  <a:txBody>
                    <a:bodyPr/>
                    <a:lstStyle/>
                    <a:p>
                      <a:pPr>
                        <a:buNone/>
                      </a:pPr>
                      <a:r>
                        <a:rPr lang="zh-CN" altLang="en-US"/>
                        <a:t>服务商管理系统</a:t>
                      </a:r>
                      <a:endParaRPr lang="zh-CN" altLang="en-US"/>
                    </a:p>
                  </a:txBody>
                  <a:tcPr/>
                </a:tc>
                <a:tc>
                  <a:txBody>
                    <a:bodyPr/>
                    <a:lstStyle/>
                    <a:p>
                      <a:pPr>
                        <a:buNone/>
                      </a:pPr>
                      <a:r>
                        <a:rPr lang="en-US" altLang="zh-CN"/>
                        <a:t>28</a:t>
                      </a:r>
                      <a:r>
                        <a:rPr lang="zh-CN" altLang="en-US"/>
                        <a:t>天</a:t>
                      </a:r>
                      <a:endParaRPr lang="zh-CN" altLang="en-US"/>
                    </a:p>
                  </a:txBody>
                  <a:tcPr/>
                </a:tc>
                <a:tc>
                  <a:txBody>
                    <a:bodyPr/>
                    <a:lstStyle/>
                    <a:p>
                      <a:pPr>
                        <a:buNone/>
                      </a:pPr>
                      <a:r>
                        <a:rPr lang="zh-CN" altLang="en-US"/>
                        <a:t>2019/10/2</a:t>
                      </a:r>
                      <a:r>
                        <a:rPr lang="en-US" altLang="zh-CN"/>
                        <a:t>1</a:t>
                      </a:r>
                      <a:endParaRPr lang="zh-CN" altLang="en-US"/>
                    </a:p>
                  </a:txBody>
                  <a:tcPr/>
                </a:tc>
                <a:tc>
                  <a:txBody>
                    <a:bodyPr/>
                    <a:lstStyle/>
                    <a:p>
                      <a:pPr>
                        <a:buNone/>
                      </a:pPr>
                      <a:r>
                        <a:rPr lang="zh-CN" altLang="en-US"/>
                        <a:t>2019/11/</a:t>
                      </a:r>
                      <a:r>
                        <a:rPr lang="en-US" altLang="zh-CN"/>
                        <a:t>17</a:t>
                      </a:r>
                      <a:endParaRPr lang="zh-CN" altLang="en-US"/>
                    </a:p>
                  </a:txBody>
                  <a:tcPr/>
                </a:tc>
              </a:tr>
              <a:tr h="475615">
                <a:tc>
                  <a:txBody>
                    <a:bodyPr/>
                    <a:lstStyle/>
                    <a:p>
                      <a:pPr>
                        <a:buNone/>
                      </a:pPr>
                      <a:r>
                        <a:rPr lang="zh-CN" altLang="en-US"/>
                        <a:t>电子商务系统</a:t>
                      </a:r>
                      <a:endParaRPr lang="zh-CN" altLang="en-US"/>
                    </a:p>
                  </a:txBody>
                  <a:tcPr/>
                </a:tc>
                <a:tc>
                  <a:txBody>
                    <a:bodyPr/>
                    <a:lstStyle/>
                    <a:p>
                      <a:pPr>
                        <a:buNone/>
                      </a:pPr>
                      <a:r>
                        <a:rPr lang="en-US" altLang="zh-CN"/>
                        <a:t>33</a:t>
                      </a:r>
                      <a:r>
                        <a:rPr lang="zh-CN" altLang="en-US"/>
                        <a:t>天</a:t>
                      </a:r>
                      <a:endParaRPr lang="zh-CN" altLang="en-US"/>
                    </a:p>
                  </a:txBody>
                  <a:tcPr/>
                </a:tc>
                <a:tc>
                  <a:txBody>
                    <a:bodyPr/>
                    <a:lstStyle/>
                    <a:p>
                      <a:pPr>
                        <a:buNone/>
                      </a:pPr>
                      <a:r>
                        <a:rPr lang="zh-CN" altLang="en-US"/>
                        <a:t>2019/10/21</a:t>
                      </a:r>
                      <a:endParaRPr lang="zh-CN" altLang="en-US"/>
                    </a:p>
                  </a:txBody>
                  <a:tcPr/>
                </a:tc>
                <a:tc>
                  <a:txBody>
                    <a:bodyPr/>
                    <a:lstStyle/>
                    <a:p>
                      <a:pPr>
                        <a:buNone/>
                      </a:pPr>
                      <a:r>
                        <a:rPr lang="zh-CN" altLang="en-US"/>
                        <a:t>2019/11/2</a:t>
                      </a:r>
                      <a:r>
                        <a:rPr lang="en-US" altLang="zh-CN"/>
                        <a:t>2</a:t>
                      </a:r>
                      <a:endParaRPr lang="zh-CN" altLang="en-US"/>
                    </a:p>
                  </a:txBody>
                  <a:tcPr/>
                </a:tc>
              </a:tr>
              <a:tr h="475615">
                <a:tc>
                  <a:txBody>
                    <a:bodyPr/>
                    <a:lstStyle/>
                    <a:p>
                      <a:pPr>
                        <a:buNone/>
                      </a:pPr>
                      <a:r>
                        <a:rPr lang="zh-CN" altLang="en-US"/>
                        <a:t>超星管理员</a:t>
                      </a:r>
                      <a:endParaRPr lang="zh-CN" altLang="en-US"/>
                    </a:p>
                  </a:txBody>
                  <a:tcPr/>
                </a:tc>
                <a:tc>
                  <a:txBody>
                    <a:bodyPr/>
                    <a:lstStyle/>
                    <a:p>
                      <a:pPr>
                        <a:buNone/>
                      </a:pPr>
                      <a:r>
                        <a:rPr lang="en-US" altLang="zh-CN"/>
                        <a:t>25</a:t>
                      </a:r>
                      <a:r>
                        <a:rPr lang="zh-CN" altLang="en-US"/>
                        <a:t>天</a:t>
                      </a:r>
                      <a:endParaRPr lang="zh-CN" altLang="en-US"/>
                    </a:p>
                  </a:txBody>
                  <a:tcPr/>
                </a:tc>
                <a:tc>
                  <a:txBody>
                    <a:bodyPr/>
                    <a:lstStyle/>
                    <a:p>
                      <a:pPr>
                        <a:buNone/>
                      </a:pPr>
                      <a:r>
                        <a:rPr lang="zh-CN" altLang="en-US"/>
                        <a:t>2019/10/2</a:t>
                      </a:r>
                      <a:r>
                        <a:rPr lang="en-US" altLang="zh-CN"/>
                        <a:t>2</a:t>
                      </a:r>
                      <a:endParaRPr lang="zh-CN" altLang="en-US"/>
                    </a:p>
                  </a:txBody>
                  <a:tcPr/>
                </a:tc>
                <a:tc>
                  <a:txBody>
                    <a:bodyPr/>
                    <a:lstStyle/>
                    <a:p>
                      <a:pPr>
                        <a:buNone/>
                      </a:pPr>
                      <a:r>
                        <a:rPr lang="zh-CN" altLang="en-US"/>
                        <a:t>2019/1</a:t>
                      </a:r>
                      <a:r>
                        <a:rPr lang="en-US" altLang="zh-CN"/>
                        <a:t>1</a:t>
                      </a:r>
                      <a:r>
                        <a:rPr lang="zh-CN" altLang="en-US"/>
                        <a:t>/</a:t>
                      </a:r>
                      <a:r>
                        <a:rPr lang="en-US" altLang="zh-CN"/>
                        <a:t>15</a:t>
                      </a:r>
                      <a:endParaRPr lang="en-US" altLang="zh-CN"/>
                    </a:p>
                  </a:txBody>
                  <a:tcPr/>
                </a:tc>
              </a:tr>
            </a:tbl>
          </a:graphicData>
        </a:graphic>
      </p:graphicFrame>
      <p:sp>
        <p:nvSpPr>
          <p:cNvPr id="1048638" name="文本框 7"/>
          <p:cNvSpPr txBox="1"/>
          <p:nvPr/>
        </p:nvSpPr>
        <p:spPr>
          <a:xfrm>
            <a:off x="1009650" y="3664585"/>
            <a:ext cx="3862705" cy="1198880"/>
          </a:xfrm>
          <a:prstGeom prst="rect">
            <a:avLst/>
          </a:prstGeom>
          <a:noFill/>
          <a:ln w="9525">
            <a:noFill/>
          </a:ln>
        </p:spPr>
        <p:txBody>
          <a:bodyPr wrap="square">
            <a:spAutoFit/>
          </a:bodyPr>
          <a:lstStyle/>
          <a:p>
            <a:pPr indent="0"/>
            <a:r>
              <a:rPr lang="zh-CN" b="1">
                <a:latin typeface="Calibri" panose="020F0502020204030204" charset="0"/>
                <a:ea typeface="宋体" panose="02010600030101010101" pitchFamily="2" charset="-122"/>
              </a:rPr>
              <a:t>运营管理系统：     王春蕊       陶松麟
服务商管理系统： 谭金承      赵一鸣
电子商务系统：     艾航博      </a:t>
            </a:r>
            <a:endParaRPr lang="zh-CN" b="1">
              <a:latin typeface="Calibri" panose="020F0502020204030204" charset="0"/>
              <a:ea typeface="宋体" panose="02010600030101010101" pitchFamily="2" charset="-122"/>
            </a:endParaRPr>
          </a:p>
          <a:p>
            <a:pPr indent="0"/>
            <a:r>
              <a:rPr lang="zh-CN" b="1">
                <a:latin typeface="Calibri" panose="020F0502020204030204" charset="0"/>
                <a:ea typeface="宋体" panose="02010600030101010101" pitchFamily="2" charset="-122"/>
              </a:rPr>
              <a:t>登录注册系统：     崔玉瑶</a:t>
            </a:r>
            <a:endParaRPr lang="zh-CN" altLang="en-US" b="1"/>
          </a:p>
        </p:txBody>
      </p:sp>
      <p:sp>
        <p:nvSpPr>
          <p:cNvPr id="1048639" name="文本框 8"/>
          <p:cNvSpPr txBox="1"/>
          <p:nvPr/>
        </p:nvSpPr>
        <p:spPr>
          <a:xfrm>
            <a:off x="615537" y="3174667"/>
            <a:ext cx="1589809" cy="368300"/>
          </a:xfrm>
          <a:prstGeom prst="rect">
            <a:avLst/>
          </a:prstGeom>
          <a:noFill/>
          <a:ln>
            <a:solidFill>
              <a:schemeClr val="accent1"/>
            </a:solidFill>
          </a:ln>
        </p:spPr>
        <p:txBody>
          <a:bodyPr wrap="square" rtlCol="0">
            <a:spAutoFit/>
          </a:bodyPr>
          <a:lstStyle/>
          <a:p>
            <a:r>
              <a:rPr lang="zh-CN" altLang="en-GB" dirty="0">
                <a:solidFill>
                  <a:schemeClr val="tx1"/>
                </a:solidFill>
                <a:latin typeface="微软雅黑" panose="020B0503020204020204" pitchFamily="34" charset="-122"/>
                <a:ea typeface="微软雅黑" panose="020B0503020204020204" pitchFamily="34" charset="-122"/>
                <a:sym typeface="+mn-ea"/>
              </a:rPr>
              <a:t>人员分工</a:t>
            </a:r>
            <a:r>
              <a:rPr lang="en-US" altLang="zh-CN" dirty="0">
                <a:solidFill>
                  <a:schemeClr val="tx1"/>
                </a:solidFill>
                <a:latin typeface="微软雅黑" panose="020B0503020204020204" pitchFamily="34" charset="-122"/>
                <a:ea typeface="微软雅黑" panose="020B0503020204020204" pitchFamily="34" charset="-122"/>
                <a:sym typeface="+mn-ea"/>
              </a:rPr>
              <a:t>:</a:t>
            </a:r>
            <a:endParaRPr lang="en-US" altLang="zh-CN" dirty="0">
              <a:solidFill>
                <a:schemeClr val="tx1"/>
              </a:solidFill>
              <a:latin typeface="微软雅黑" panose="020B0503020204020204" pitchFamily="34" charset="-122"/>
              <a:ea typeface="微软雅黑" panose="020B0503020204020204" pitchFamily="34" charset="-122"/>
              <a:sym typeface="+mn-ea"/>
            </a:endParaRPr>
          </a:p>
        </p:txBody>
      </p:sp>
      <p:sp>
        <p:nvSpPr>
          <p:cNvPr id="1048640" name="文本框 11"/>
          <p:cNvSpPr txBox="1"/>
          <p:nvPr/>
        </p:nvSpPr>
        <p:spPr>
          <a:xfrm>
            <a:off x="615537" y="242237"/>
            <a:ext cx="1589809" cy="368300"/>
          </a:xfrm>
          <a:prstGeom prst="rect">
            <a:avLst/>
          </a:prstGeom>
          <a:noFill/>
          <a:ln>
            <a:solidFill>
              <a:schemeClr val="accent1"/>
            </a:solidFill>
          </a:ln>
        </p:spPr>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sym typeface="+mn-ea"/>
              </a:rPr>
              <a:t>项目周期</a:t>
            </a:r>
            <a:r>
              <a:rPr lang="en-US" altLang="zh-CN" dirty="0">
                <a:solidFill>
                  <a:schemeClr val="tx1"/>
                </a:solidFill>
                <a:latin typeface="微软雅黑" panose="020B0503020204020204" pitchFamily="34" charset="-122"/>
                <a:ea typeface="微软雅黑" panose="020B0503020204020204" pitchFamily="34" charset="-122"/>
                <a:sym typeface="+mn-ea"/>
              </a:rPr>
              <a:t>:</a:t>
            </a:r>
            <a:endParaRPr lang="en-US" altLang="zh-CN"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9" name="矩形 10"/>
          <p:cNvSpPr/>
          <p:nvPr/>
        </p:nvSpPr>
        <p:spPr>
          <a:xfrm>
            <a:off x="179512" y="195486"/>
            <a:ext cx="8784976" cy="4752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28" name="图片 1"/>
          <p:cNvPicPr>
            <a:picLocks noChangeAspect="1"/>
          </p:cNvPicPr>
          <p:nvPr/>
        </p:nvPicPr>
        <p:blipFill rotWithShape="1">
          <a:blip r:embed="rId1" cstate="print"/>
          <a:srcRect l="24608" t="17583"/>
          <a:stretch>
            <a:fillRect/>
          </a:stretch>
        </p:blipFill>
        <p:spPr>
          <a:xfrm>
            <a:off x="0" y="0"/>
            <a:ext cx="2689225" cy="2934335"/>
          </a:xfrm>
          <a:prstGeom prst="rect">
            <a:avLst/>
          </a:prstGeom>
        </p:spPr>
      </p:pic>
      <p:pic>
        <p:nvPicPr>
          <p:cNvPr id="2097229" name="图片 2"/>
          <p:cNvPicPr>
            <a:picLocks noChangeAspect="1"/>
          </p:cNvPicPr>
          <p:nvPr/>
        </p:nvPicPr>
        <p:blipFill rotWithShape="1">
          <a:blip r:embed="rId1" cstate="print"/>
          <a:srcRect r="36079" b="27013"/>
          <a:stretch>
            <a:fillRect/>
          </a:stretch>
        </p:blipFill>
        <p:spPr>
          <a:xfrm>
            <a:off x="6364605" y="2364105"/>
            <a:ext cx="2658745" cy="3030220"/>
          </a:xfrm>
          <a:prstGeom prst="rect">
            <a:avLst/>
          </a:prstGeom>
        </p:spPr>
      </p:pic>
      <p:sp>
        <p:nvSpPr>
          <p:cNvPr id="1048870" name="文本框 3"/>
          <p:cNvSpPr txBox="1"/>
          <p:nvPr/>
        </p:nvSpPr>
        <p:spPr>
          <a:xfrm>
            <a:off x="2444750" y="1972310"/>
            <a:ext cx="3910965" cy="1170940"/>
          </a:xfrm>
          <a:prstGeom prst="rect">
            <a:avLst/>
          </a:prstGeom>
          <a:noFill/>
          <a:ln>
            <a:solidFill>
              <a:srgbClr val="247CA3"/>
            </a:solidFill>
          </a:ln>
        </p:spPr>
        <p:txBody>
          <a:bodyPr wrap="square" rtlCol="0">
            <a:spAutoFit/>
          </a:bodyPr>
          <a:lstStyle/>
          <a:p>
            <a:pPr algn="ctr"/>
            <a:r>
              <a:rPr lang="zh-CN" altLang="en-US" sz="7200" dirty="0">
                <a:blipFill>
                  <a:blip r:embed="rId2"/>
                  <a:stretch>
                    <a:fillRect/>
                  </a:stretch>
                </a:blipFill>
                <a:latin typeface="微软雅黑" panose="020B0503020204020204" pitchFamily="34" charset="-122"/>
                <a:ea typeface="微软雅黑" panose="020B0503020204020204" pitchFamily="34" charset="-122"/>
              </a:rPr>
              <a:t>谢谢观赏</a:t>
            </a:r>
            <a:endParaRPr lang="zh-CN" altLang="en-US" sz="7200" dirty="0">
              <a:blipFill>
                <a:blip r:embed="rId2"/>
                <a:stretch>
                  <a:fillRect/>
                </a:stretch>
              </a:blipFill>
              <a:latin typeface="微软雅黑" panose="020B0503020204020204" pitchFamily="34" charset="-122"/>
              <a:ea typeface="微软雅黑" panose="020B0503020204020204" pitchFamily="34" charset="-122"/>
            </a:endParaRPr>
          </a:p>
        </p:txBody>
      </p:sp>
      <p:sp>
        <p:nvSpPr>
          <p:cNvPr id="1048871" name="文本框 17"/>
          <p:cNvSpPr txBox="1"/>
          <p:nvPr/>
        </p:nvSpPr>
        <p:spPr>
          <a:xfrm>
            <a:off x="2712085" y="3791585"/>
            <a:ext cx="3375660" cy="460375"/>
          </a:xfrm>
          <a:prstGeom prst="rect">
            <a:avLst/>
          </a:prstGeom>
          <a:noFill/>
        </p:spPr>
        <p:txBody>
          <a:bodyPr wrap="square" rtlCol="0">
            <a:spAutoFit/>
          </a:bodyPr>
          <a:lstStyle/>
          <a:p>
            <a:r>
              <a:rPr lang="zh-CN" altLang="en-US" sz="2400" dirty="0">
                <a:solidFill>
                  <a:srgbClr val="5189A7"/>
                </a:solidFill>
                <a:latin typeface="微软雅黑" panose="020B0503020204020204" pitchFamily="34" charset="-122"/>
                <a:ea typeface="微软雅黑" panose="020B0503020204020204" pitchFamily="34" charset="-122"/>
              </a:rPr>
              <a:t>王春蕊组总结汇报</a:t>
            </a:r>
            <a:r>
              <a:rPr lang="en-US" altLang="zh-CN" sz="2400" dirty="0">
                <a:solidFill>
                  <a:srgbClr val="5189A7"/>
                </a:solidFill>
                <a:latin typeface="微软雅黑" panose="020B0503020204020204" pitchFamily="34" charset="-122"/>
                <a:ea typeface="微软雅黑" panose="020B0503020204020204" pitchFamily="34" charset="-122"/>
              </a:rPr>
              <a:t>PPT</a:t>
            </a:r>
            <a:endParaRPr lang="zh-CN" altLang="en-US" sz="2400" dirty="0">
              <a:solidFill>
                <a:srgbClr val="5189A7"/>
              </a:solidFill>
              <a:latin typeface="微软雅黑" panose="020B0503020204020204" pitchFamily="34" charset="-122"/>
              <a:ea typeface="微软雅黑" panose="020B0503020204020204" pitchFamily="34" charset="-122"/>
            </a:endParaRPr>
          </a:p>
        </p:txBody>
      </p:sp>
      <p:cxnSp>
        <p:nvCxnSpPr>
          <p:cNvPr id="3145730" name="直接连接符 19"/>
          <p:cNvCxnSpPr>
            <a:endCxn id="1048871" idx="1"/>
          </p:cNvCxnSpPr>
          <p:nvPr/>
        </p:nvCxnSpPr>
        <p:spPr>
          <a:xfrm>
            <a:off x="1879369" y="4022073"/>
            <a:ext cx="832635" cy="1"/>
          </a:xfrm>
          <a:prstGeom prst="line">
            <a:avLst/>
          </a:prstGeom>
          <a:ln>
            <a:solidFill>
              <a:srgbClr val="247CA3"/>
            </a:solidFill>
          </a:ln>
        </p:spPr>
        <p:style>
          <a:lnRef idx="1">
            <a:schemeClr val="accent1"/>
          </a:lnRef>
          <a:fillRef idx="0">
            <a:schemeClr val="accent1"/>
          </a:fillRef>
          <a:effectRef idx="0">
            <a:schemeClr val="accent1"/>
          </a:effectRef>
          <a:fontRef idx="minor">
            <a:schemeClr val="tx1"/>
          </a:fontRef>
        </p:style>
      </p:cxnSp>
      <p:cxnSp>
        <p:nvCxnSpPr>
          <p:cNvPr id="3145731" name="直接连接符 20"/>
          <p:cNvCxnSpPr/>
          <p:nvPr/>
        </p:nvCxnSpPr>
        <p:spPr>
          <a:xfrm>
            <a:off x="5949091" y="4022073"/>
            <a:ext cx="832635" cy="1"/>
          </a:xfrm>
          <a:prstGeom prst="line">
            <a:avLst/>
          </a:prstGeom>
          <a:ln>
            <a:solidFill>
              <a:srgbClr val="247CA3"/>
            </a:solidFill>
          </a:ln>
        </p:spPr>
        <p:style>
          <a:lnRef idx="1">
            <a:schemeClr val="accent1"/>
          </a:lnRef>
          <a:fillRef idx="0">
            <a:schemeClr val="accent1"/>
          </a:fillRef>
          <a:effectRef idx="0">
            <a:schemeClr val="accent1"/>
          </a:effectRef>
          <a:fontRef idx="minor">
            <a:schemeClr val="tx1"/>
          </a:fontRef>
        </p:style>
      </p:cxnSp>
      <p:pic>
        <p:nvPicPr>
          <p:cNvPr id="2097230" name="图片 16"/>
          <p:cNvPicPr>
            <a:picLocks noChangeAspect="1"/>
          </p:cNvPicPr>
          <p:nvPr/>
        </p:nvPicPr>
        <p:blipFill rotWithShape="1">
          <a:blip r:embed="rId3"/>
          <a:srcRect b="15119"/>
          <a:stretch>
            <a:fillRect/>
          </a:stretch>
        </p:blipFill>
        <p:spPr>
          <a:xfrm rot="20460749">
            <a:off x="5370195" y="545465"/>
            <a:ext cx="1720215" cy="2114550"/>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图片 1"/>
          <p:cNvPicPr>
            <a:picLocks noChangeAspect="1"/>
          </p:cNvPicPr>
          <p:nvPr/>
        </p:nvPicPr>
        <p:blipFill>
          <a:blip r:embed="rId1"/>
          <a:srcRect l="9880"/>
          <a:stretch>
            <a:fillRect/>
          </a:stretch>
        </p:blipFill>
        <p:spPr>
          <a:xfrm>
            <a:off x="269875" y="1097915"/>
            <a:ext cx="5193665" cy="2348865"/>
          </a:xfrm>
          <a:prstGeom prst="rect">
            <a:avLst/>
          </a:prstGeom>
        </p:spPr>
      </p:pic>
      <p:sp>
        <p:nvSpPr>
          <p:cNvPr id="1048641" name="文本框 2"/>
          <p:cNvSpPr txBox="1"/>
          <p:nvPr/>
        </p:nvSpPr>
        <p:spPr>
          <a:xfrm>
            <a:off x="431165" y="3686810"/>
            <a:ext cx="3873500" cy="701040"/>
          </a:xfrm>
          <a:prstGeom prst="rect">
            <a:avLst/>
          </a:prstGeom>
          <a:noFill/>
        </p:spPr>
        <p:txBody>
          <a:bodyPr wrap="square" rtlCol="0">
            <a:sp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将所传项目放到</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git_repo</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文件夹下，</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用代码先提交到本地库，然后提交远程库，</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远程库也可以更新到本地库。</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8642" name="文本框 4"/>
          <p:cNvSpPr txBox="1"/>
          <p:nvPr/>
        </p:nvSpPr>
        <p:spPr>
          <a:xfrm>
            <a:off x="514350" y="334645"/>
            <a:ext cx="1849755" cy="368300"/>
          </a:xfrm>
          <a:prstGeom prst="rect">
            <a:avLst/>
          </a:prstGeom>
          <a:noFill/>
          <a:ln>
            <a:solidFill>
              <a:schemeClr val="accent1"/>
            </a:solidFill>
          </a:ln>
        </p:spPr>
        <p:txBody>
          <a:bodyPr wrap="square" rtlCol="0">
            <a:spAutoFit/>
          </a:bodyPr>
          <a:lstStyle/>
          <a:p>
            <a:r>
              <a:rPr lang="en-US" altLang="zh-CN" dirty="0">
                <a:solidFill>
                  <a:schemeClr val="tx1"/>
                </a:solidFill>
                <a:latin typeface="微软雅黑" panose="020B0503020204020204" pitchFamily="34" charset="-122"/>
                <a:ea typeface="微软雅黑" panose="020B0503020204020204" pitchFamily="34" charset="-122"/>
                <a:sym typeface="+mn-ea"/>
              </a:rPr>
              <a:t>Git </a:t>
            </a:r>
            <a:r>
              <a:rPr lang="zh-CN" altLang="en-US" dirty="0">
                <a:solidFill>
                  <a:schemeClr val="tx1"/>
                </a:solidFill>
                <a:latin typeface="微软雅黑" panose="020B0503020204020204" pitchFamily="34" charset="-122"/>
                <a:ea typeface="微软雅黑" panose="020B0503020204020204" pitchFamily="34" charset="-122"/>
                <a:sym typeface="+mn-ea"/>
              </a:rPr>
              <a:t>协同开发：</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pic>
        <p:nvPicPr>
          <p:cNvPr id="2097162" name="图片 6"/>
          <p:cNvPicPr>
            <a:picLocks noChangeAspect="1"/>
          </p:cNvPicPr>
          <p:nvPr/>
        </p:nvPicPr>
        <p:blipFill>
          <a:blip r:embed="rId2"/>
          <a:stretch>
            <a:fillRect/>
          </a:stretch>
        </p:blipFill>
        <p:spPr>
          <a:xfrm>
            <a:off x="5245100" y="579120"/>
            <a:ext cx="3956050" cy="3107690"/>
          </a:xfrm>
          <a:prstGeom prst="rect">
            <a:avLst/>
          </a:prstGeom>
        </p:spPr>
      </p:pic>
      <p:sp>
        <p:nvSpPr>
          <p:cNvPr id="1048643" name="文本框 9"/>
          <p:cNvSpPr txBox="1"/>
          <p:nvPr/>
        </p:nvSpPr>
        <p:spPr>
          <a:xfrm>
            <a:off x="5539740" y="3917950"/>
            <a:ext cx="3535680" cy="275590"/>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由于是第二次重复提交，所显示语句会有所差异。</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0"/>
          <p:cNvSpPr txBox="1"/>
          <p:nvPr/>
        </p:nvSpPr>
        <p:spPr>
          <a:xfrm>
            <a:off x="5380990" y="365125"/>
            <a:ext cx="1174750" cy="275590"/>
          </a:xfrm>
          <a:prstGeom prst="rect">
            <a:avLst/>
          </a:prstGeom>
          <a:noFill/>
        </p:spPr>
        <p:txBody>
          <a:bodyPr wrap="none" rtlCol="0">
            <a:spAutoFit/>
          </a:bodyPr>
          <a:lstStyle/>
          <a:p>
            <a:r>
              <a:rPr lang="en-US" altLang="zh-CN" sz="1200" dirty="0">
                <a:solidFill>
                  <a:srgbClr val="FF0000"/>
                </a:solidFill>
                <a:latin typeface="微软雅黑" panose="020B0503020204020204" pitchFamily="34" charset="-122"/>
                <a:ea typeface="微软雅黑" panose="020B0503020204020204" pitchFamily="34" charset="-122"/>
              </a:rPr>
              <a:t>Git Bash Here</a:t>
            </a:r>
            <a:endParaRPr lang="en-US" altLang="zh-CN"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文本框 4"/>
          <p:cNvSpPr txBox="1"/>
          <p:nvPr/>
        </p:nvSpPr>
        <p:spPr>
          <a:xfrm>
            <a:off x="514350" y="334645"/>
            <a:ext cx="1849755" cy="368300"/>
          </a:xfrm>
          <a:prstGeom prst="rect">
            <a:avLst/>
          </a:prstGeom>
          <a:noFill/>
          <a:ln>
            <a:solidFill>
              <a:schemeClr val="accent1"/>
            </a:solidFill>
          </a:ln>
        </p:spPr>
        <p:txBody>
          <a:bodyPr wrap="square" rtlCol="0">
            <a:spAutoFit/>
          </a:bodyPr>
          <a:lstStyle/>
          <a:p>
            <a:r>
              <a:rPr lang="en-US" altLang="zh-CN" dirty="0">
                <a:solidFill>
                  <a:schemeClr val="tx1"/>
                </a:solidFill>
                <a:latin typeface="微软雅黑" panose="020B0503020204020204" pitchFamily="34" charset="-122"/>
                <a:ea typeface="微软雅黑" panose="020B0503020204020204" pitchFamily="34" charset="-122"/>
                <a:sym typeface="+mn-ea"/>
              </a:rPr>
              <a:t>Git </a:t>
            </a:r>
            <a:r>
              <a:rPr lang="zh-CN" altLang="en-US" dirty="0">
                <a:solidFill>
                  <a:schemeClr val="tx1"/>
                </a:solidFill>
                <a:latin typeface="微软雅黑" panose="020B0503020204020204" pitchFamily="34" charset="-122"/>
                <a:ea typeface="微软雅黑" panose="020B0503020204020204" pitchFamily="34" charset="-122"/>
                <a:sym typeface="+mn-ea"/>
              </a:rPr>
              <a:t>协同开发：</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pic>
        <p:nvPicPr>
          <p:cNvPr id="2097163" name="图片 1"/>
          <p:cNvPicPr>
            <a:picLocks noChangeAspect="1"/>
          </p:cNvPicPr>
          <p:nvPr/>
        </p:nvPicPr>
        <p:blipFill>
          <a:blip r:embed="rId1"/>
          <a:stretch>
            <a:fillRect/>
          </a:stretch>
        </p:blipFill>
        <p:spPr>
          <a:xfrm>
            <a:off x="122555" y="844550"/>
            <a:ext cx="8800465" cy="3021965"/>
          </a:xfrm>
          <a:prstGeom prst="rect">
            <a:avLst/>
          </a:prstGeom>
        </p:spPr>
      </p:pic>
      <p:sp>
        <p:nvSpPr>
          <p:cNvPr id="1048645" name="文本框 2"/>
          <p:cNvSpPr txBox="1"/>
          <p:nvPr/>
        </p:nvSpPr>
        <p:spPr>
          <a:xfrm>
            <a:off x="765175" y="4060825"/>
            <a:ext cx="4181475" cy="337185"/>
          </a:xfrm>
          <a:prstGeom prst="rect">
            <a:avLst/>
          </a:prstGeom>
          <a:noFill/>
        </p:spPr>
        <p:txBody>
          <a:bodyPr wrap="non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Git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页面上会显示文件夹中的项目、数据库等</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tags/tag1.xml><?xml version="1.0" encoding="utf-8"?>
<p:tagLst xmlns:p="http://schemas.openxmlformats.org/presentationml/2006/main">
  <p:tag name="KSO_WM_UNIT_TABLE_BEAUTIFY" val="smartTable{e34e2ae6-9ce3-475a-ae02-6a41f49c255b}"/>
</p:tagLst>
</file>

<file path=ppt/tags/tag2.xml><?xml version="1.0" encoding="utf-8"?>
<p:tagLst xmlns:p="http://schemas.openxmlformats.org/presentationml/2006/main">
  <p:tag name="KSO_WM_UNIT_TABLE_BEAUTIFY" val="smartTable{2c384499-aa77-4bc7-8725-e1eef84ec891}"/>
</p:tagLst>
</file>

<file path=ppt/tags/tag3.xml><?xml version="1.0" encoding="utf-8"?>
<p:tagLst xmlns:p="http://schemas.openxmlformats.org/presentationml/2006/main">
  <p:tag name="KSO_WM_UNIT_TABLE_BEAUTIFY" val="smartTable{d1eaba9a-3cfc-48fc-9875-a8469ff41a85}"/>
</p:tagLst>
</file>

<file path=ppt/tags/tag4.xml><?xml version="1.0" encoding="utf-8"?>
<p:tagLst xmlns:p="http://schemas.openxmlformats.org/presentationml/2006/main">
  <p:tag name="KSO_WM_UNIT_TABLE_BEAUTIFY" val="smartTable{8c2d24f5-1100-4dc2-ac45-fc4790ca52ae}"/>
</p:tagLst>
</file>

<file path=ppt/tags/tag5.xml><?xml version="1.0" encoding="utf-8"?>
<p:tagLst xmlns:p="http://schemas.openxmlformats.org/presentationml/2006/main">
  <p:tag name="KSO_WM_UNIT_TABLE_BEAUTIFY" val="smartTable{836f05bb-d1d3-4fc0-84cf-3ae9d0dda702}"/>
</p:tagLst>
</file>

<file path=ppt/tags/tag6.xml><?xml version="1.0" encoding="utf-8"?>
<p:tagLst xmlns:p="http://schemas.openxmlformats.org/presentationml/2006/main">
  <p:tag name="KSO_WM_UNIT_TABLE_BEAUTIFY" val="smartTable{93e89866-aae5-4041-94d6-d7514fbf49c3}"/>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70A9B5"/>
      </a:accent1>
      <a:accent2>
        <a:srgbClr val="ED8050"/>
      </a:accent2>
      <a:accent3>
        <a:srgbClr val="70A9B5"/>
      </a:accent3>
      <a:accent4>
        <a:srgbClr val="ED8050"/>
      </a:accent4>
      <a:accent5>
        <a:srgbClr val="70A9B5"/>
      </a:accent5>
      <a:accent6>
        <a:srgbClr val="ED8050"/>
      </a:accent6>
      <a:hlink>
        <a:srgbClr val="70A9B5"/>
      </a:hlink>
      <a:folHlink>
        <a:srgbClr val="ED8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70A9B5"/>
    </a:accent1>
    <a:accent2>
      <a:srgbClr val="ED8050"/>
    </a:accent2>
    <a:accent3>
      <a:srgbClr val="70A9B5"/>
    </a:accent3>
    <a:accent4>
      <a:srgbClr val="ED8050"/>
    </a:accent4>
    <a:accent5>
      <a:srgbClr val="70A9B5"/>
    </a:accent5>
    <a:accent6>
      <a:srgbClr val="ED8050"/>
    </a:accent6>
    <a:hlink>
      <a:srgbClr val="70A9B5"/>
    </a:hlink>
    <a:folHlink>
      <a:srgbClr val="ED8050"/>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70A9B5"/>
    </a:accent1>
    <a:accent2>
      <a:srgbClr val="ED8050"/>
    </a:accent2>
    <a:accent3>
      <a:srgbClr val="70A9B5"/>
    </a:accent3>
    <a:accent4>
      <a:srgbClr val="ED8050"/>
    </a:accent4>
    <a:accent5>
      <a:srgbClr val="70A9B5"/>
    </a:accent5>
    <a:accent6>
      <a:srgbClr val="ED8050"/>
    </a:accent6>
    <a:hlink>
      <a:srgbClr val="70A9B5"/>
    </a:hlink>
    <a:folHlink>
      <a:srgbClr val="ED8050"/>
    </a:folHlink>
  </a:clrScheme>
</a:themeOverride>
</file>

<file path=docProps/app.xml><?xml version="1.0" encoding="utf-8"?>
<Properties xmlns="http://schemas.openxmlformats.org/officeDocument/2006/extended-properties" xmlns:vt="http://schemas.openxmlformats.org/officeDocument/2006/docPropsVTypes">
  <TotalTime>0</TotalTime>
  <Words>8336</Words>
  <Application>WPS 演示</Application>
  <PresentationFormat>全屏显示(16:9)</PresentationFormat>
  <Paragraphs>1106</Paragraphs>
  <Slides>70</Slides>
  <Notes>20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70</vt:i4>
      </vt:variant>
    </vt:vector>
  </HeadingPairs>
  <TitlesOfParts>
    <vt:vector size="96" baseType="lpstr">
      <vt:lpstr>Arial</vt:lpstr>
      <vt:lpstr>宋体</vt:lpstr>
      <vt:lpstr>Wingdings</vt:lpstr>
      <vt:lpstr>微软雅黑</vt:lpstr>
      <vt:lpstr>Helvetica Light</vt:lpstr>
      <vt:lpstr>微软雅黑 Light</vt:lpstr>
      <vt:lpstr>黑体</vt:lpstr>
      <vt:lpstr>U.S. 101</vt:lpstr>
      <vt:lpstr>Roboto</vt:lpstr>
      <vt:lpstr>Open Sans Light</vt:lpstr>
      <vt:lpstr>Calibri</vt:lpstr>
      <vt:lpstr>Impact</vt:lpstr>
      <vt:lpstr>Arial Unicode MS</vt:lpstr>
      <vt:lpstr>Ravie</vt:lpstr>
      <vt:lpstr>Gabriola</vt:lpstr>
      <vt:lpstr>华康雅宋体W9(P)</vt:lpstr>
      <vt:lpstr>Times New Roman</vt:lpstr>
      <vt:lpstr>等线 Light</vt:lpstr>
      <vt:lpstr>Adobe 楷体 Std R</vt:lpstr>
      <vt:lpstr>NumberOnly</vt:lpstr>
      <vt:lpstr>Adobe 楷体 Std R</vt:lpstr>
      <vt:lpstr>华康雅宋体W9(P)</vt:lpstr>
      <vt:lpstr>微软雅黑 Light</vt:lpstr>
      <vt:lpstr>等线 Light</vt:lpstr>
      <vt:lpstr>Segoe Print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lastModifiedBy>Administrator</cp:lastModifiedBy>
  <cp:revision>89</cp:revision>
  <dcterms:created xsi:type="dcterms:W3CDTF">2019-12-01T08:41:00Z</dcterms:created>
  <dcterms:modified xsi:type="dcterms:W3CDTF">2019-12-11T06:09:10Z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